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9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7" r:id="rId35"/>
    <p:sldId id="333" r:id="rId36"/>
    <p:sldId id="336" r:id="rId37"/>
    <p:sldId id="334" r:id="rId38"/>
    <p:sldId id="335" r:id="rId39"/>
    <p:sldId id="337" r:id="rId40"/>
    <p:sldId id="286" r:id="rId41"/>
    <p:sldId id="342" r:id="rId42"/>
    <p:sldId id="288" r:id="rId43"/>
    <p:sldId id="332" r:id="rId44"/>
    <p:sldId id="289" r:id="rId45"/>
    <p:sldId id="338" r:id="rId46"/>
    <p:sldId id="290" r:id="rId47"/>
    <p:sldId id="291" r:id="rId48"/>
    <p:sldId id="292" r:id="rId49"/>
    <p:sldId id="293" r:id="rId50"/>
    <p:sldId id="294" r:id="rId51"/>
    <p:sldId id="295" r:id="rId52"/>
    <p:sldId id="314" r:id="rId53"/>
    <p:sldId id="315" r:id="rId54"/>
    <p:sldId id="316" r:id="rId55"/>
    <p:sldId id="317" r:id="rId56"/>
    <p:sldId id="318" r:id="rId57"/>
    <p:sldId id="343" r:id="rId58"/>
    <p:sldId id="325" r:id="rId59"/>
    <p:sldId id="296" r:id="rId60"/>
    <p:sldId id="344" r:id="rId61"/>
    <p:sldId id="324" r:id="rId62"/>
    <p:sldId id="319" r:id="rId63"/>
    <p:sldId id="320" r:id="rId64"/>
    <p:sldId id="321" r:id="rId65"/>
    <p:sldId id="322" r:id="rId66"/>
    <p:sldId id="330" r:id="rId67"/>
    <p:sldId id="323" r:id="rId68"/>
    <p:sldId id="297" r:id="rId69"/>
    <p:sldId id="331" r:id="rId70"/>
    <p:sldId id="298" r:id="rId71"/>
    <p:sldId id="299" r:id="rId72"/>
    <p:sldId id="329" r:id="rId73"/>
    <p:sldId id="326" r:id="rId74"/>
    <p:sldId id="327" r:id="rId75"/>
    <p:sldId id="328" r:id="rId76"/>
    <p:sldId id="300" r:id="rId77"/>
    <p:sldId id="301" r:id="rId78"/>
    <p:sldId id="339" r:id="rId79"/>
    <p:sldId id="340" r:id="rId80"/>
    <p:sldId id="341" r:id="rId81"/>
    <p:sldId id="304" r:id="rId82"/>
    <p:sldId id="305" r:id="rId83"/>
    <p:sldId id="306" r:id="rId84"/>
    <p:sldId id="307" r:id="rId85"/>
    <p:sldId id="308" r:id="rId86"/>
    <p:sldId id="309" r:id="rId87"/>
    <p:sldId id="310" r:id="rId88"/>
    <p:sldId id="311" r:id="rId89"/>
    <p:sldId id="312" r:id="rId90"/>
    <p:sldId id="313" r:id="rId9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1F7A5C-783B-5CC3-59BF-4846FA9B07B0}" v="10" dt="2024-01-24T05:08:39.611"/>
    <p1510:client id="{31C80B8F-F511-9F68-B531-C9B8D485B9A6}" v="77" dt="2024-01-24T06:16:59.002"/>
    <p1510:client id="{4996BB44-30BE-A5E4-D693-4EE5C221E845}" v="9" dt="2024-01-24T05:13:09.028"/>
    <p1510:client id="{50C5F4A6-8BD1-8905-B75F-9169CFE03E86}" v="2" dt="2024-01-23T16:17:49.236"/>
    <p1510:client id="{7D9FE8D9-BD52-5E4E-26B1-14D7D8E3F795}" v="3" dt="2024-01-23T17:55:55.839"/>
    <p1510:client id="{CD405D7E-1313-BBC5-1B14-D3C4B853EBFA}" v="39" dt="2024-01-23T16:57:56.26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5:47:58.419"/>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5:25:56.668"/>
    </inkml:context>
    <inkml:brush xml:id="br0">
      <inkml:brushProperty name="width" value="0.35" units="cm"/>
      <inkml:brushProperty name="height" value="0.35" units="cm"/>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5:25:57.557"/>
    </inkml:context>
    <inkml:brush xml:id="br0">
      <inkml:brushProperty name="width" value="0.35" units="cm"/>
      <inkml:brushProperty name="height" value="0.35" units="cm"/>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5:24:14.399"/>
    </inkml:context>
    <inkml:brush xml:id="br0">
      <inkml:brushProperty name="width" value="0.35" units="cm"/>
      <inkml:brushProperty name="height" value="0.35" units="cm"/>
    </inkml:brush>
  </inkml:definitions>
  <inkml:trace contextRef="#ctx0" brushRef="#br0">1 68 24575,'1190'0'0,"-1154"-2"0,-1-1 0,50-12 0,-43 7 0,47-4 0,325 9 0,-213 5 0,-70 1 0,147-7 0,-202-9 0,-59 9 0,-1 1 0,1 0 0,0 1 0,0 1 0,20 1 0,-31 1 0,-1 0 0,0 0 0,0 0 0,1 1 0,-1 0 0,0 0 0,-1 0 0,1 0 0,0 1 0,-1 0 0,1 0 0,-1 0 0,0 0 0,0 1 0,0 0 0,0 0 0,-1 0 0,1 0 0,-1 0 0,0 1 0,2 4 0,7 14 0,-2 1 0,0 0 0,-2 1 0,0-1 0,-2 2 0,-1-1 0,3 26 0,-2 25 0,-4 83 0,-2-140 0,1-8 0,-1 0 0,-1 0 0,0 0 0,0-1 0,-6 19 0,6-26 0,0 0 0,-1 0 0,0 1 0,0-1 0,0 0 0,0 0 0,0 0 0,0-1 0,-1 1 0,1-1 0,-1 1 0,0-1 0,0 0 0,0 0 0,0 0 0,0 0 0,0-1 0,-1 1 0,1-1 0,-1 0 0,-4 1 0,-25 5 0,0-3 0,0 0 0,-1-2 0,1-2 0,-38-4 0,12 2 0,-910-4 0,618 7 0,311-3 0,1-2 0,-43-10 0,-34-3 0,-32-6 0,98 13 0,-90-5 0,98 14 0,-1-3 0,1-1 0,0-2 0,0-2 0,-57-20 0,80 24 0,-1 0 0,-34-3 0,35 5 0,-1 0 0,-26-8 0,41 9 0,1 1 0,0 0 0,0-1 0,1 0 0,-1 0 0,0 0 0,1-1 0,-1 1 0,1-1 0,0 0 0,-1 0 0,1 0 0,1 0 0,-1 0 0,0-1 0,1 1 0,0-1 0,0 0 0,0 1 0,0-1 0,0 0 0,1 0 0,0-1 0,0 1 0,-1-6 0,1-1 0,1-1 0,1 0 0,0 0 0,0 1 0,1-1 0,0 1 0,1-1 0,5-11 0,-6 18 0,0 0 0,0 0 0,1 1 0,-1-1 0,1 1 0,0 0 0,1-1 0,-1 1 0,1 1 0,0-1 0,-1 0 0,2 1 0,-1 0 0,0 0 0,1 0 0,-1 1 0,1-1 0,0 1 0,0 0 0,0 1 0,0-1 0,0 1 0,8-1 0,13-2 0,-1 2 0,0 1 0,44 4 0,-30-1 0,211 20 0,-10 1 0,-87-21 0,-54-2 0,113 15 0,1 9 0,-180-15 0,-21-1 0,-12-7 0,0-1 0,0 0 0,0 1 0,0-1 0,-1 1 0,1-1 0,0 0 0,0 1 0,0-1 0,0 0 0,0 1 0,-1-1 0,1 0 0,0 1 0,0-1 0,-1 0 0,1 1 0,0-1 0,-1 0 0,1 0 0,0 1 0,-1-1 0,1 0 0,0 0 0,-1 0 0,1 1 0,0-1 0,-1 0 0,1 0 0,-1 0 0,1 0 0,0 0 0,-1 0 0,0 0 0,-20 5 0,0 0 0,-1-2 0,0-1 0,0 0 0,-32-3 0,13 1 0,-192-1 0,1133-1 0,-457 4 0,-433-3 0,0 1 0,0 1 0,0 0 0,-1 0 0,13 4 0,-22-5 7,1 0-1,-1 0 1,0 0-1,1 0 0,-1 0 1,1 0-1,-1 0 1,0 0-1,1 0 0,-1 1 1,0-1-1,1 0 1,-1 0-1,0 0 0,0 0 1,1 0-1,-1 1 1,0-1-1,1 0 1,-1 0-1,0 1 0,0-1 1,1 0-1,-1 0 1,0 1-1,0-1 0,0 0 1,1 1-1,-1-1 1,0 0-1,0 1 1,0-1-1,0 0 0,0 1 1,0-1-1,0 0 1,0 1-1,0-1 0,0 0 1,0 1-1,0-1 1,0 0-1,0 1 1,0-1-1,0 0 0,0 1 1,0-1-1,0 0 1,-1 1-1,1-1 0,0 0 1,0 1-1,-17 11-1434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5:47:58.892"/>
    </inkml:context>
    <inkml:brush xml:id="br0">
      <inkml:brushProperty name="width" value="0.05" units="cm"/>
      <inkml:brushProperty name="height" value="0.05" units="cm"/>
      <inkml:brushProperty name="color" value="#AE198D"/>
      <inkml:brushProperty name="inkEffects" value="galaxy"/>
      <inkml:brushProperty name="anchorX" value="-1016"/>
      <inkml:brushProperty name="anchorY" value="-1016"/>
      <inkml:brushProperty name="scaleFactor" value="0.5"/>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5:47:59.308"/>
    </inkml:context>
    <inkml:brush xml:id="br0">
      <inkml:brushProperty name="width" value="0.05" units="cm"/>
      <inkml:brushProperty name="height" value="0.05" units="cm"/>
      <inkml:brushProperty name="color" value="#AE198D"/>
      <inkml:brushProperty name="inkEffects" value="galaxy"/>
      <inkml:brushProperty name="anchorX" value="-2032"/>
      <inkml:brushProperty name="anchorY" value="-2032"/>
      <inkml:brushProperty name="scaleFactor" value="0.5"/>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5:47:59.866"/>
    </inkml:context>
    <inkml:brush xml:id="br0">
      <inkml:brushProperty name="width" value="0.05" units="cm"/>
      <inkml:brushProperty name="height" value="0.05" units="cm"/>
      <inkml:brushProperty name="color" value="#AE198D"/>
      <inkml:brushProperty name="inkEffects" value="galaxy"/>
      <inkml:brushProperty name="anchorX" value="-3048"/>
      <inkml:brushProperty name="anchorY" value="-3048"/>
      <inkml:brushProperty name="scaleFactor" value="0.5"/>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5:47:17.835"/>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83 24575,'0'0'0,"7"0"0,11 0 0,6 0 0,8 0 0,5 0 0,4 0 0,0 0 0,2 0 0,-1 0 0,1 0 0,-1-8 0,0 0 0,-1 0 0,0 1 0,0 2 0,0 2 0,0 1 0,0 1 0,0 1 0,0 0 0,-1 1 0,2-9 0,-1 0 0,0 0 0,0 1 0,-1 2 0,1 2 0,0 1 0,0 2 0,0-1 0,0 2 0,0-1 0,0 0 0,0 1 0,0-1 0,0 0 0,0 0 0,0 0 0,0 0 0,0 0 0,0 0 0,0 0 0,0 0 0,0 0 0,0 0 0,0 0 0,0 0 0,0 0 0,0 0 0,0 0 0,-1 0 0,2 0 0,-1 0 0,0 0 0,0 0 0,0 0 0,-1 0 0,1 0 0,0 0 0,0 0 0,0 0 0,0 0 0,0 0 0,0 0 0,0 0 0,0 0 0,0 0 0,0 0 0,0 0 0,0 0 0,0 0 0,0 0 0,0 0 0,0 0 0,0 0 0,0 0 0,0 0 0,0 0 0,0 0 0,-8 8 0,-1 1 0,0-1 0,3-1 0,1-2 0,2-2 0,1-1 0,1 6 0,1 1 0,0-1 0,0-2 0,1-1 0,-1-2 0,0-2 0,0 0 0,0-1 0,-8 8 0,0 0 0,0 0 0,1-2 0,1-1 0,11-2 0,2 7 0,1 0 0,-2-1 0,-1-2 0,-1-3 0,-2-1 0,-1-1 0,-1-2 0,0 0 0,0 0 0,-1 0 0,1-1 0,0 1 0,0 0 0,0 0 0,0 0 0,-1 0 0,1 0 0,0 0 0,1 0 0,-2 0 0,9 0 0,1 0 0,-1 0 0,-1 0 0,-2 0 0,-2 0 0,-1 0 0,-1 0 0,-1 0 0,0 0 0,-1 0 0,1 0 0,-1 0 0,9 0 0,0 0 0,1 0 0,-2 0 0,-3 0 0,0 0 0,-2 0 0,-2 0 0,0 0 0,0 0 0,-1 0 0,1-9 0,0 0 0,0 1 0,0 0 0,-1 3 0,1 2 0,0 1 0,0 1 0,0 1 0,0 1 0,0-1 0,0 0 0,0 1 0,0-1 0,0 0 0,0 0 0,0 0 0,0 0 0,0 0 0,0 0 0,0 0 0,0 0 0,-8-8 0,-1 0 0,1-1 0,1 2 0,2 2 0,2-6 0,1 1 0,1 1 0,-7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5:47:20.769"/>
    </inkml:context>
    <inkml:brush xml:id="br0">
      <inkml:brushProperty name="width" value="0.05" units="cm"/>
      <inkml:brushProperty name="height" value="0.05" units="cm"/>
      <inkml:brushProperty name="color" value="#AE198D"/>
      <inkml:brushProperty name="inkEffects" value="galaxy"/>
      <inkml:brushProperty name="anchorX" value="-8177.66895"/>
      <inkml:brushProperty name="anchorY" value="-982.68164"/>
      <inkml:brushProperty name="scaleFactor" value="0.5"/>
    </inkml:brush>
  </inkml:definitions>
  <inkml:trace contextRef="#ctx0" brushRef="#br0">0 0 24575,'0'0'0,"7"0"0,19 0 0,15 0 0,16 0 0,12 0 0,8 0 0,13 0 0,3 0 0,8 0 0,8 0 0,5 0 0,5 0 0,-5 0 0,-8 0 0,-7 0 0,-6 0 0,-6 0 0,-3 0 0,-2 0 0,-10 0 0,-8 0 0,-8 0 0,1 0 0,-4 0 0,-3 0 0,4 0 0,-1 0 0,-2 0 0,-3 0 0,-2 0 0,6 0 0,-2 0 0,0 0 0,-3 0 0,-1 0 0,-3 0 0,0 0 0,-2 0 0,8 0 0,8 0 0,8 0 0,8 0 0,5 0 0,2 0 0,3 0 0,9 0 0,0 0 0,0 0 0,-2 0 0,-2 0 0,-11 0 0,-2 0 0,0 0 0,0 0 0,1 0 0,2 0 0,-6 0 0,-8 0 0,-7 0 0,-7 0 0,-5 0 0,-3 0 0,-1 0 0,-1 0 0,-1 0 0,1 0 0,0 0 0,0 0 0,0 0 0,1 0 0,0 0 0,0 0 0,0 0 0,0 0 0,0 0 0,0 0 0,0 0 0,0 0 0,0 0 0,0 0 0,0 0 0,0 0 0,8 0 0,1 0 0,7 0 0,8 0 0,-2 0 0,-4 0 0,4 0 0,3 0 0,-3 0 0,-5 0 0,4 0 0,-5 0 0,-3 0 0,-5 8 0,-3 1 0,-3-1 0,-1-1 0,7-2 0,8-2 0,8-1 0,7-2 0,5 0 0,4 0 0,2 0 0,-8 0 0,-8-1 0,-1 1 0,-6 0 0,2 0 0,-4 0 0,4 0 0,4 0 0,5 0 0,-4 0 0,-5 0 0,-6 0 0,2 0 0,-4 0 0,-3 0 0,5 0 0,-2 0 0,5 0 0,7 0 0,-4 0 0,5 0 0,-4 0 0,3 0 0,3 8 0,4 0 0,-5 1 0,-6-3 0,2-1 0,-5-1 0,-5-3 0,-5 0 0,-3-1 0,-3 0 0,-1 0 0,-2-1 0,0 1 0,0 0 0,8-1 0,1 1 0,0 0 0,7 0 0,-2 0 0,-1 0 0,5 0 0,5 0 0,-2 0 0,-3 0 0,-5 0 0,-4 0 0,-3 0 0,-4 0 0,8 0 0,-1 0 0,-1 0 0,-1 0 0,-2 0 0,-1 0 0,-2 0 0,0 0 0,-1 0 0,0 0 0,-1 0 0,1 0 0,0 0 0,-1 0 0,1 0 0,0 0 0,0 0 0,0 0 0,0 0 0,0 0 0,0 0 0,0 0 0,0 0 0,0 0 0,-8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24T05:11:05.262"/>
    </inkml:context>
    <inkml:brush xml:id="br0">
      <inkml:brushProperty name="width" value="0.1" units="cm"/>
      <inkml:brushProperty name="height" value="0.1" units="cm"/>
      <inkml:brushProperty name="color" value="#E71224"/>
    </inkml:brush>
  </inkml:definitions>
  <inkml:trace contextRef="#ctx0" brushRef="#br0">10869 9657 16383 0 0,'8'0'0'0'0,"11"0"0"0"0,17 0 0 0 0,27 0 0 0 0,19 0 0 0 0,18 0 0 0 0,10 0 0 0 0,-8 0 0 0 0,-4 0 0 0 0,5 0 0 0 0,-8 0 0 0 0,-3 0 0 0 0,-10 0 0 0 0,-11 0 0 0 0,-9 0 0 0 0,-8 0 0 0 0,-5 8 0 0 0,-2 3 0 0 0,-2-1 0 0 0,-1-2 0 0 0,1-2 0 0 0,0-3 0 0 0,1-1 0 0 0,8-1 0 0 0,3 7 0 0 0,-1 2 0 0 0,7 0 0 0 0,0 5 0 0 0,-3 1 0 0 0,5-2 0 0 0,-1-4 0 0 0,-4-4 0 0 0,-3-2 0 0 0,-4-3 0 0 0,4 0 0 0 0,2-2 0 0 0,-2 0 0 0 0,-3 1 0 0 0,-2-1 0 0 0,-3 1 0 0 0,-1-1 0 0 0,7 1 0 0 0,2 0 0 0 0,-1 0 0 0 0,7 0 0 0 0,-1 0 0 0 0,-2 0 0 0 0,-3 0 0 0 0,-4 0 0 0 0,5 0 0 0 0,1 0 0 0 0,-2 0 0 0 0,-3-8 0 0 0,-2-2 0 0 0,-2 0 0 0 0,-2 2 0 0 0,-1 2 0 0 0,-1 2 0 0 0,0 2 0 0 0,0 2 0 0 0,1 0 0 0 0,-9-8 0 0 0,-2-2 0 0 0,-7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24T05:11:05.263"/>
    </inkml:context>
    <inkml:brush xml:id="br0">
      <inkml:brushProperty name="width" value="0.1" units="cm"/>
      <inkml:brushProperty name="height" value="0.1" units="cm"/>
      <inkml:brushProperty name="color" value="#E71224"/>
    </inkml:brush>
  </inkml:definitions>
  <inkml:trace contextRef="#ctx0" brushRef="#br0">11370 9382 16383 0 0,'-8'8'0'0'0,"-18"11"0"0"0,-13 9 0 0 0,-8 9 0 0 0,-3 5 0 0 0,-2 4 0 0 0,0 2 0 0 0,2 1 0 0 0,0 0 0 0 0,2-9 0 0 0,8-2 0 0 0,4-9 0 0 0,-1-8 0 0 0,7-1 0 0 0,-1-3 0 0 0,6 3 0 0 0,0-1 0 0 0,2 3 0 0 0,-1-1 0 0 0,-5-5 0 0 0,2 3 0 0 0,14-2 0 0 0,17-3 0 0 0,16-5 0 0 0,12 5 0 0 0,9-1 0 0 0,5 6 0 0 0,3 7 0 0 0,9 0 0 0 0,-5 3 0 0 0,-4-3 0 0 0,-11 1 0 0 0,-3-3 0 0 0,0-6 0 0 0,3 2 0 0 0,1-3 0 0 0,4-4 0 0 0,1-4 0 0 0,-6 5 0 0 0,-2-1 0 0 0,1-3 0 0 0,2-2 0 0 0,2 5 0 0 0,-5 8 0 0 0,-2 1 0 0 0,2 4 0 0 0,3-1 0 0 0,-6-7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24T05:11:05.264"/>
    </inkml:context>
    <inkml:brush xml:id="br0">
      <inkml:brushProperty name="width" value="0.1" units="cm"/>
      <inkml:brushProperty name="height" value="0.1" units="cm"/>
      <inkml:brushProperty name="color" value="#E71224"/>
    </inkml:brush>
  </inkml:definitions>
  <inkml:trace contextRef="#ctx0" brushRef="#br0">19928 8938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56950850-D1D0-42B8-92BC-BD28D728D2E1}" type="datetimeFigureOut">
              <a:rPr lang="en-IN" smtClean="0"/>
              <a:t>23-01-2024</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CEA5801A-A60B-41A7-9E09-E8EC6DA640A9}" type="slidenum">
              <a:rPr lang="en-IN" smtClean="0"/>
              <a:t>‹#›</a:t>
            </a:fld>
            <a:endParaRPr lang="en-IN"/>
          </a:p>
        </p:txBody>
      </p:sp>
    </p:spTree>
    <p:extLst>
      <p:ext uri="{BB962C8B-B14F-4D97-AF65-F5344CB8AC3E}">
        <p14:creationId xmlns:p14="http://schemas.microsoft.com/office/powerpoint/2010/main" val="1219758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A5801A-A60B-41A7-9E09-E8EC6DA640A9}" type="slidenum">
              <a:rPr lang="en-IN" smtClean="0"/>
              <a:t>55</a:t>
            </a:fld>
            <a:endParaRPr lang="en-IN"/>
          </a:p>
        </p:txBody>
      </p:sp>
    </p:spTree>
    <p:extLst>
      <p:ext uri="{BB962C8B-B14F-4D97-AF65-F5344CB8AC3E}">
        <p14:creationId xmlns:p14="http://schemas.microsoft.com/office/powerpoint/2010/main" val="1681099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4452" y="482742"/>
            <a:ext cx="18059095" cy="1225550"/>
          </a:xfrm>
          <a:prstGeom prst="rect">
            <a:avLst/>
          </a:prstGeom>
        </p:spPr>
        <p:txBody>
          <a:bodyPr wrap="square" lIns="0" tIns="0" rIns="0" bIns="0">
            <a:spAutoFit/>
          </a:bodyPr>
          <a:lstStyle>
            <a:lvl1pPr>
              <a:defRPr sz="3250" b="0"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50" b="1" i="0">
                <a:solidFill>
                  <a:srgbClr val="048AF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3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pic>
        <p:nvPicPr>
          <p:cNvPr id="17" name="bg object 17"/>
          <p:cNvPicPr/>
          <p:nvPr/>
        </p:nvPicPr>
        <p:blipFill>
          <a:blip r:embed="rId3" cstate="print"/>
          <a:stretch>
            <a:fillRect/>
          </a:stretch>
        </p:blipFill>
        <p:spPr>
          <a:xfrm>
            <a:off x="15339607" y="0"/>
            <a:ext cx="2948391" cy="1657788"/>
          </a:xfrm>
          <a:prstGeom prst="rect">
            <a:avLst/>
          </a:prstGeom>
        </p:spPr>
      </p:pic>
      <p:pic>
        <p:nvPicPr>
          <p:cNvPr id="18" name="bg object 18"/>
          <p:cNvPicPr/>
          <p:nvPr/>
        </p:nvPicPr>
        <p:blipFill>
          <a:blip r:embed="rId4" cstate="print"/>
          <a:stretch>
            <a:fillRect/>
          </a:stretch>
        </p:blipFill>
        <p:spPr>
          <a:xfrm>
            <a:off x="15789985" y="7910097"/>
            <a:ext cx="1465257" cy="1417846"/>
          </a:xfrm>
          <a:prstGeom prst="rect">
            <a:avLst/>
          </a:prstGeom>
        </p:spPr>
      </p:pic>
      <p:sp>
        <p:nvSpPr>
          <p:cNvPr id="2" name="Holder 2"/>
          <p:cNvSpPr>
            <a:spLocks noGrp="1"/>
          </p:cNvSpPr>
          <p:nvPr>
            <p:ph type="title"/>
          </p:nvPr>
        </p:nvSpPr>
        <p:spPr/>
        <p:txBody>
          <a:bodyPr lIns="0" tIns="0" rIns="0" bIns="0"/>
          <a:lstStyle>
            <a:lvl1pPr>
              <a:defRPr sz="5150" b="1" i="0">
                <a:solidFill>
                  <a:srgbClr val="048AFF"/>
                </a:solidFill>
                <a:latin typeface="Arial"/>
                <a:cs typeface="Arial"/>
              </a:defRPr>
            </a:lvl1pPr>
          </a:lstStyle>
          <a:p>
            <a:endParaRPr/>
          </a:p>
        </p:txBody>
      </p:sp>
      <p:sp>
        <p:nvSpPr>
          <p:cNvPr id="3" name="Holder 3"/>
          <p:cNvSpPr>
            <a:spLocks noGrp="1"/>
          </p:cNvSpPr>
          <p:nvPr>
            <p:ph sz="half" idx="2"/>
          </p:nvPr>
        </p:nvSpPr>
        <p:spPr>
          <a:xfrm>
            <a:off x="1052331" y="1803768"/>
            <a:ext cx="7274559" cy="5707380"/>
          </a:xfrm>
          <a:prstGeom prst="rect">
            <a:avLst/>
          </a:prstGeom>
        </p:spPr>
        <p:txBody>
          <a:bodyPr wrap="square" lIns="0" tIns="0" rIns="0" bIns="0">
            <a:spAutoFit/>
          </a:bodyPr>
          <a:lstStyle>
            <a:lvl1pPr>
              <a:defRPr sz="5000" b="1" i="0">
                <a:solidFill>
                  <a:srgbClr val="B000E7"/>
                </a:solidFill>
                <a:latin typeface="Arial"/>
                <a:cs typeface="Arial"/>
              </a:defRPr>
            </a:lvl1pPr>
          </a:lstStyle>
          <a:p>
            <a:endParaRPr/>
          </a:p>
        </p:txBody>
      </p:sp>
      <p:sp>
        <p:nvSpPr>
          <p:cNvPr id="4" name="Holder 4"/>
          <p:cNvSpPr>
            <a:spLocks noGrp="1"/>
          </p:cNvSpPr>
          <p:nvPr>
            <p:ph sz="half" idx="3"/>
          </p:nvPr>
        </p:nvSpPr>
        <p:spPr>
          <a:xfrm>
            <a:off x="9874718" y="1803768"/>
            <a:ext cx="8010525" cy="5707380"/>
          </a:xfrm>
          <a:prstGeom prst="rect">
            <a:avLst/>
          </a:prstGeom>
        </p:spPr>
        <p:txBody>
          <a:bodyPr wrap="square" lIns="0" tIns="0" rIns="0" bIns="0">
            <a:spAutoFit/>
          </a:bodyPr>
          <a:lstStyle>
            <a:lvl1pPr>
              <a:defRPr sz="5000" b="1" i="0">
                <a:solidFill>
                  <a:srgbClr val="B000E7"/>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50" b="1" i="0">
                <a:solidFill>
                  <a:srgbClr val="048AF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2" name="Holder 2"/>
          <p:cNvSpPr>
            <a:spLocks noGrp="1"/>
          </p:cNvSpPr>
          <p:nvPr>
            <p:ph type="title"/>
          </p:nvPr>
        </p:nvSpPr>
        <p:spPr>
          <a:xfrm>
            <a:off x="1016000" y="803830"/>
            <a:ext cx="4116704" cy="812165"/>
          </a:xfrm>
          <a:prstGeom prst="rect">
            <a:avLst/>
          </a:prstGeom>
        </p:spPr>
        <p:txBody>
          <a:bodyPr wrap="square" lIns="0" tIns="0" rIns="0" bIns="0">
            <a:spAutoFit/>
          </a:bodyPr>
          <a:lstStyle>
            <a:lvl1pPr>
              <a:defRPr sz="5150" b="1" i="0">
                <a:solidFill>
                  <a:srgbClr val="048AFF"/>
                </a:solidFill>
                <a:latin typeface="Arial"/>
                <a:cs typeface="Arial"/>
              </a:defRPr>
            </a:lvl1pPr>
          </a:lstStyle>
          <a:p>
            <a:endParaRPr/>
          </a:p>
        </p:txBody>
      </p:sp>
      <p:sp>
        <p:nvSpPr>
          <p:cNvPr id="3" name="Holder 3"/>
          <p:cNvSpPr>
            <a:spLocks noGrp="1"/>
          </p:cNvSpPr>
          <p:nvPr>
            <p:ph type="body" idx="1"/>
          </p:nvPr>
        </p:nvSpPr>
        <p:spPr>
          <a:xfrm>
            <a:off x="1678004" y="3487264"/>
            <a:ext cx="14931991" cy="3978275"/>
          </a:xfrm>
          <a:prstGeom prst="rect">
            <a:avLst/>
          </a:prstGeom>
        </p:spPr>
        <p:txBody>
          <a:bodyPr wrap="square" lIns="0" tIns="0" rIns="0" bIns="0">
            <a:spAutoFit/>
          </a:bodyPr>
          <a:lstStyle>
            <a:lvl1pPr>
              <a:defRPr sz="43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5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hyperlink" Target="https://github.com/" TargetMode="External"/><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59.jpg"/><Relationship Id="rId5" Type="http://schemas.openxmlformats.org/officeDocument/2006/relationships/image" Target="../media/image15.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jp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63.jpg"/><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jp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15.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2.jpg"/><Relationship Id="rId5" Type="http://schemas.openxmlformats.org/officeDocument/2006/relationships/image" Target="../media/image15.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6.jp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5.jpg"/><Relationship Id="rId5" Type="http://schemas.openxmlformats.org/officeDocument/2006/relationships/image" Target="../media/image8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87.jp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89.jp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91.jp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customXml" Target="../ink/ink4.xml"/><Relationship Id="rId3" Type="http://schemas.openxmlformats.org/officeDocument/2006/relationships/image" Target="../media/image13.png"/><Relationship Id="rId7" Type="http://schemas.openxmlformats.org/officeDocument/2006/relationships/customXml" Target="../ink/ink1.xml"/><Relationship Id="rId12" Type="http://schemas.openxmlformats.org/officeDocument/2006/relationships/image" Target="../media/image105.png"/><Relationship Id="rId2" Type="http://schemas.openxmlformats.org/officeDocument/2006/relationships/image" Target="../media/image12.png"/><Relationship Id="rId16"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customXml" Target="../ink/ink3.xml"/><Relationship Id="rId5" Type="http://schemas.openxmlformats.org/officeDocument/2006/relationships/image" Target="../media/image15.png"/><Relationship Id="rId15" Type="http://schemas.openxmlformats.org/officeDocument/2006/relationships/image" Target="../media/image107.png"/><Relationship Id="rId10" Type="http://schemas.openxmlformats.org/officeDocument/2006/relationships/image" Target="../media/image104.png"/><Relationship Id="rId4" Type="http://schemas.openxmlformats.org/officeDocument/2006/relationships/image" Target="../media/image33.png"/><Relationship Id="rId9" Type="http://schemas.openxmlformats.org/officeDocument/2006/relationships/customXml" Target="../ink/ink2.xml"/><Relationship Id="rId14"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71.png"/><Relationship Id="rId7" Type="http://schemas.openxmlformats.org/officeDocument/2006/relationships/image" Target="../media/image109.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image" Target="../media/image111.png"/><Relationship Id="rId5" Type="http://schemas.openxmlformats.org/officeDocument/2006/relationships/image" Target="../media/image15.png"/><Relationship Id="rId10" Type="http://schemas.openxmlformats.org/officeDocument/2006/relationships/customXml" Target="../ink/ink6.xml"/><Relationship Id="rId4" Type="http://schemas.openxmlformats.org/officeDocument/2006/relationships/image" Target="../media/image72.png"/><Relationship Id="rId9"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jp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5.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2.png"/><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5.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28.jp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30.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png"/><Relationship Id="rId7"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38.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36.jp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40.jpg"/><Relationship Id="rId4" Type="http://schemas.openxmlformats.org/officeDocument/2006/relationships/image" Target="../media/image15.png"/><Relationship Id="rId9" Type="http://schemas.openxmlformats.org/officeDocument/2006/relationships/image" Target="../media/image144.png"/></Relationships>
</file>

<file path=ppt/slides/_rels/slide46.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jp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49.jpg"/><Relationship Id="rId5" Type="http://schemas.openxmlformats.org/officeDocument/2006/relationships/image" Target="../media/image147.png"/><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0.jp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63.png"/><Relationship Id="rId5" Type="http://schemas.openxmlformats.org/officeDocument/2006/relationships/customXml" Target="../ink/ink8.xml"/><Relationship Id="rId4"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2.jpg"/><Relationship Id="rId5" Type="http://schemas.openxmlformats.org/officeDocument/2006/relationships/image" Target="../media/image161.jp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15.pn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74.jpg"/></Relationships>
</file>

<file path=ppt/slides/_rels/slide6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79.png"/><Relationship Id="rId4" Type="http://schemas.openxmlformats.org/officeDocument/2006/relationships/image" Target="../media/image178.jpg"/></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9.png"/><Relationship Id="rId1" Type="http://schemas.openxmlformats.org/officeDocument/2006/relationships/slideLayout" Target="../slideLayouts/slideLayout5.xml"/><Relationship Id="rId4" Type="http://schemas.openxmlformats.org/officeDocument/2006/relationships/image" Target="../media/image180.png"/></Relationships>
</file>

<file path=ppt/slides/_rels/slide69.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86.png"/><Relationship Id="rId4" Type="http://schemas.openxmlformats.org/officeDocument/2006/relationships/image" Target="../media/image185.png"/></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189.jpg"/><Relationship Id="rId5" Type="http://schemas.openxmlformats.org/officeDocument/2006/relationships/image" Target="../media/image188.png"/><Relationship Id="rId4" Type="http://schemas.openxmlformats.org/officeDocument/2006/relationships/image" Target="../media/image187.png"/></Relationships>
</file>

<file path=ppt/slides/_rels/slide7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7.png"/></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93.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5.png"/><Relationship Id="rId1" Type="http://schemas.openxmlformats.org/officeDocument/2006/relationships/slideLayout" Target="../slideLayouts/slideLayout4.xml"/><Relationship Id="rId5" Type="http://schemas.openxmlformats.org/officeDocument/2006/relationships/image" Target="../media/image197.png"/><Relationship Id="rId4" Type="http://schemas.openxmlformats.org/officeDocument/2006/relationships/image" Target="../media/image196.png"/></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5.png"/><Relationship Id="rId1" Type="http://schemas.openxmlformats.org/officeDocument/2006/relationships/slideLayout" Target="../slideLayouts/slideLayout4.xml"/><Relationship Id="rId5" Type="http://schemas.openxmlformats.org/officeDocument/2006/relationships/image" Target="../media/image199.png"/><Relationship Id="rId4" Type="http://schemas.openxmlformats.org/officeDocument/2006/relationships/image" Target="../media/image198.png"/></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200.png"/></Relationships>
</file>

<file path=ppt/slides/_rels/slide8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27.png"/><Relationship Id="rId7" Type="http://schemas.openxmlformats.org/officeDocument/2006/relationships/customXml" Target="../ink/ink11.xml"/><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2000.png"/><Relationship Id="rId5" Type="http://schemas.openxmlformats.org/officeDocument/2006/relationships/customXml" Target="../ink/ink10.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05.png"/><Relationship Id="rId2" Type="http://schemas.openxmlformats.org/officeDocument/2006/relationships/image" Target="../media/image202.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customXml" Target="../ink/ink12.xml"/><Relationship Id="rId4" Type="http://schemas.openxmlformats.org/officeDocument/2006/relationships/image" Target="../media/image203.png"/></Relationships>
</file>

<file path=ppt/slides/_rels/slide8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7.png"/><Relationship Id="rId7" Type="http://schemas.openxmlformats.org/officeDocument/2006/relationships/image" Target="../media/image209.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208.jpg"/><Relationship Id="rId5" Type="http://schemas.openxmlformats.org/officeDocument/2006/relationships/image" Target="../media/image15.png"/><Relationship Id="rId10" Type="http://schemas.openxmlformats.org/officeDocument/2006/relationships/image" Target="../media/image212.png"/><Relationship Id="rId4" Type="http://schemas.openxmlformats.org/officeDocument/2006/relationships/image" Target="../media/image27.png"/><Relationship Id="rId9" Type="http://schemas.openxmlformats.org/officeDocument/2006/relationships/image" Target="../media/image211.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jp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8.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16786"/>
            <a:ext cx="5946586" cy="3570213"/>
          </a:xfrm>
          <a:prstGeom prst="rect">
            <a:avLst/>
          </a:prstGeom>
        </p:spPr>
      </p:pic>
      <p:pic>
        <p:nvPicPr>
          <p:cNvPr id="3" name="object 3"/>
          <p:cNvPicPr/>
          <p:nvPr/>
        </p:nvPicPr>
        <p:blipFill>
          <a:blip r:embed="rId3" cstate="print"/>
          <a:stretch>
            <a:fillRect/>
          </a:stretch>
        </p:blipFill>
        <p:spPr>
          <a:xfrm>
            <a:off x="8599323" y="0"/>
            <a:ext cx="9764877" cy="7436577"/>
          </a:xfrm>
          <a:prstGeom prst="rect">
            <a:avLst/>
          </a:prstGeom>
        </p:spPr>
      </p:pic>
      <p:pic>
        <p:nvPicPr>
          <p:cNvPr id="4" name="object 4"/>
          <p:cNvPicPr/>
          <p:nvPr/>
        </p:nvPicPr>
        <p:blipFill>
          <a:blip r:embed="rId4" cstate="print"/>
          <a:stretch>
            <a:fillRect/>
          </a:stretch>
        </p:blipFill>
        <p:spPr>
          <a:xfrm>
            <a:off x="0" y="0"/>
            <a:ext cx="3086100" cy="2679402"/>
          </a:xfrm>
          <a:prstGeom prst="rect">
            <a:avLst/>
          </a:prstGeom>
        </p:spPr>
      </p:pic>
      <p:pic>
        <p:nvPicPr>
          <p:cNvPr id="5" name="object 5"/>
          <p:cNvPicPr/>
          <p:nvPr/>
        </p:nvPicPr>
        <p:blipFill>
          <a:blip r:embed="rId5" cstate="print"/>
          <a:stretch>
            <a:fillRect/>
          </a:stretch>
        </p:blipFill>
        <p:spPr>
          <a:xfrm>
            <a:off x="10733167" y="6989917"/>
            <a:ext cx="2711467" cy="2711470"/>
          </a:xfrm>
          <a:prstGeom prst="rect">
            <a:avLst/>
          </a:prstGeom>
        </p:spPr>
      </p:pic>
      <p:pic>
        <p:nvPicPr>
          <p:cNvPr id="6" name="object 6"/>
          <p:cNvPicPr/>
          <p:nvPr/>
        </p:nvPicPr>
        <p:blipFill>
          <a:blip r:embed="rId6" cstate="print"/>
          <a:stretch>
            <a:fillRect/>
          </a:stretch>
        </p:blipFill>
        <p:spPr>
          <a:xfrm>
            <a:off x="13876368" y="6989917"/>
            <a:ext cx="4411631" cy="3297082"/>
          </a:xfrm>
          <a:prstGeom prst="rect">
            <a:avLst/>
          </a:prstGeom>
        </p:spPr>
      </p:pic>
      <p:grpSp>
        <p:nvGrpSpPr>
          <p:cNvPr id="7" name="object 7"/>
          <p:cNvGrpSpPr/>
          <p:nvPr/>
        </p:nvGrpSpPr>
        <p:grpSpPr>
          <a:xfrm>
            <a:off x="10769772" y="7026523"/>
            <a:ext cx="2638425" cy="2638425"/>
            <a:chOff x="10769772" y="7026523"/>
            <a:chExt cx="2638425" cy="2638425"/>
          </a:xfrm>
        </p:grpSpPr>
        <p:sp>
          <p:nvSpPr>
            <p:cNvPr id="8" name="object 8"/>
            <p:cNvSpPr/>
            <p:nvPr/>
          </p:nvSpPr>
          <p:spPr>
            <a:xfrm>
              <a:off x="10769772" y="7026523"/>
              <a:ext cx="2638425" cy="2638425"/>
            </a:xfrm>
            <a:custGeom>
              <a:avLst/>
              <a:gdLst/>
              <a:ahLst/>
              <a:cxnLst/>
              <a:rect l="l" t="t" r="r" b="b"/>
              <a:pathLst>
                <a:path w="2638425" h="2638425">
                  <a:moveTo>
                    <a:pt x="1319113" y="2638257"/>
                  </a:moveTo>
                  <a:lnTo>
                    <a:pt x="1270753" y="2637387"/>
                  </a:lnTo>
                  <a:lnTo>
                    <a:pt x="1222832" y="2634797"/>
                  </a:lnTo>
                  <a:lnTo>
                    <a:pt x="1175380" y="2630516"/>
                  </a:lnTo>
                  <a:lnTo>
                    <a:pt x="1128425" y="2624576"/>
                  </a:lnTo>
                  <a:lnTo>
                    <a:pt x="1081999" y="2617004"/>
                  </a:lnTo>
                  <a:lnTo>
                    <a:pt x="1036130" y="2607832"/>
                  </a:lnTo>
                  <a:lnTo>
                    <a:pt x="990849" y="2597089"/>
                  </a:lnTo>
                  <a:lnTo>
                    <a:pt x="946185" y="2584804"/>
                  </a:lnTo>
                  <a:lnTo>
                    <a:pt x="902168" y="2571008"/>
                  </a:lnTo>
                  <a:lnTo>
                    <a:pt x="858829" y="2555730"/>
                  </a:lnTo>
                  <a:lnTo>
                    <a:pt x="816196" y="2539001"/>
                  </a:lnTo>
                  <a:lnTo>
                    <a:pt x="774300" y="2520849"/>
                  </a:lnTo>
                  <a:lnTo>
                    <a:pt x="733170" y="2501305"/>
                  </a:lnTo>
                  <a:lnTo>
                    <a:pt x="692836" y="2480399"/>
                  </a:lnTo>
                  <a:lnTo>
                    <a:pt x="653328" y="2458159"/>
                  </a:lnTo>
                  <a:lnTo>
                    <a:pt x="614676" y="2434618"/>
                  </a:lnTo>
                  <a:lnTo>
                    <a:pt x="576910" y="2409803"/>
                  </a:lnTo>
                  <a:lnTo>
                    <a:pt x="540059" y="2383744"/>
                  </a:lnTo>
                  <a:lnTo>
                    <a:pt x="504153" y="2356473"/>
                  </a:lnTo>
                  <a:lnTo>
                    <a:pt x="469222" y="2328017"/>
                  </a:lnTo>
                  <a:lnTo>
                    <a:pt x="435296" y="2298408"/>
                  </a:lnTo>
                  <a:lnTo>
                    <a:pt x="402405" y="2267675"/>
                  </a:lnTo>
                  <a:lnTo>
                    <a:pt x="370578" y="2235847"/>
                  </a:lnTo>
                  <a:lnTo>
                    <a:pt x="339845" y="2202955"/>
                  </a:lnTo>
                  <a:lnTo>
                    <a:pt x="310236" y="2169029"/>
                  </a:lnTo>
                  <a:lnTo>
                    <a:pt x="281781" y="2134097"/>
                  </a:lnTo>
                  <a:lnTo>
                    <a:pt x="254510" y="2098191"/>
                  </a:lnTo>
                  <a:lnTo>
                    <a:pt x="228452" y="2061339"/>
                  </a:lnTo>
                  <a:lnTo>
                    <a:pt x="203637" y="2023572"/>
                  </a:lnTo>
                  <a:lnTo>
                    <a:pt x="180096" y="1984919"/>
                  </a:lnTo>
                  <a:lnTo>
                    <a:pt x="157857" y="1945410"/>
                  </a:lnTo>
                  <a:lnTo>
                    <a:pt x="136951" y="1905076"/>
                  </a:lnTo>
                  <a:lnTo>
                    <a:pt x="117407" y="1863945"/>
                  </a:lnTo>
                  <a:lnTo>
                    <a:pt x="99255" y="1822047"/>
                  </a:lnTo>
                  <a:lnTo>
                    <a:pt x="82526" y="1779413"/>
                  </a:lnTo>
                  <a:lnTo>
                    <a:pt x="67248" y="1736072"/>
                  </a:lnTo>
                  <a:lnTo>
                    <a:pt x="53452" y="1692054"/>
                  </a:lnTo>
                  <a:lnTo>
                    <a:pt x="41168" y="1647389"/>
                  </a:lnTo>
                  <a:lnTo>
                    <a:pt x="30424" y="1602106"/>
                  </a:lnTo>
                  <a:lnTo>
                    <a:pt x="21252" y="1556236"/>
                  </a:lnTo>
                  <a:lnTo>
                    <a:pt x="13681" y="1509808"/>
                  </a:lnTo>
                  <a:lnTo>
                    <a:pt x="7740" y="1462852"/>
                  </a:lnTo>
                  <a:lnTo>
                    <a:pt x="3459" y="1415397"/>
                  </a:lnTo>
                  <a:lnTo>
                    <a:pt x="869" y="1367474"/>
                  </a:lnTo>
                  <a:lnTo>
                    <a:pt x="0" y="1319113"/>
                  </a:lnTo>
                  <a:lnTo>
                    <a:pt x="869" y="1270753"/>
                  </a:lnTo>
                  <a:lnTo>
                    <a:pt x="3459" y="1222832"/>
                  </a:lnTo>
                  <a:lnTo>
                    <a:pt x="7740" y="1175380"/>
                  </a:lnTo>
                  <a:lnTo>
                    <a:pt x="13681" y="1128425"/>
                  </a:lnTo>
                  <a:lnTo>
                    <a:pt x="21252" y="1081999"/>
                  </a:lnTo>
                  <a:lnTo>
                    <a:pt x="30424" y="1036130"/>
                  </a:lnTo>
                  <a:lnTo>
                    <a:pt x="41168" y="990849"/>
                  </a:lnTo>
                  <a:lnTo>
                    <a:pt x="53452" y="946185"/>
                  </a:lnTo>
                  <a:lnTo>
                    <a:pt x="67248" y="902168"/>
                  </a:lnTo>
                  <a:lnTo>
                    <a:pt x="82526" y="858829"/>
                  </a:lnTo>
                  <a:lnTo>
                    <a:pt x="99255" y="816196"/>
                  </a:lnTo>
                  <a:lnTo>
                    <a:pt x="117407" y="774300"/>
                  </a:lnTo>
                  <a:lnTo>
                    <a:pt x="136951" y="733170"/>
                  </a:lnTo>
                  <a:lnTo>
                    <a:pt x="157857" y="692836"/>
                  </a:lnTo>
                  <a:lnTo>
                    <a:pt x="180096" y="653328"/>
                  </a:lnTo>
                  <a:lnTo>
                    <a:pt x="203637" y="614676"/>
                  </a:lnTo>
                  <a:lnTo>
                    <a:pt x="228452" y="576910"/>
                  </a:lnTo>
                  <a:lnTo>
                    <a:pt x="254510" y="540059"/>
                  </a:lnTo>
                  <a:lnTo>
                    <a:pt x="281781" y="504153"/>
                  </a:lnTo>
                  <a:lnTo>
                    <a:pt x="310236" y="469222"/>
                  </a:lnTo>
                  <a:lnTo>
                    <a:pt x="339845" y="435296"/>
                  </a:lnTo>
                  <a:lnTo>
                    <a:pt x="370578" y="402405"/>
                  </a:lnTo>
                  <a:lnTo>
                    <a:pt x="402405" y="370578"/>
                  </a:lnTo>
                  <a:lnTo>
                    <a:pt x="435296" y="339845"/>
                  </a:lnTo>
                  <a:lnTo>
                    <a:pt x="469222" y="310236"/>
                  </a:lnTo>
                  <a:lnTo>
                    <a:pt x="504153" y="281781"/>
                  </a:lnTo>
                  <a:lnTo>
                    <a:pt x="540059" y="254510"/>
                  </a:lnTo>
                  <a:lnTo>
                    <a:pt x="576910" y="228452"/>
                  </a:lnTo>
                  <a:lnTo>
                    <a:pt x="614676" y="203637"/>
                  </a:lnTo>
                  <a:lnTo>
                    <a:pt x="653328" y="180096"/>
                  </a:lnTo>
                  <a:lnTo>
                    <a:pt x="692836" y="157857"/>
                  </a:lnTo>
                  <a:lnTo>
                    <a:pt x="733170" y="136951"/>
                  </a:lnTo>
                  <a:lnTo>
                    <a:pt x="774300" y="117407"/>
                  </a:lnTo>
                  <a:lnTo>
                    <a:pt x="816196" y="99255"/>
                  </a:lnTo>
                  <a:lnTo>
                    <a:pt x="858829" y="82526"/>
                  </a:lnTo>
                  <a:lnTo>
                    <a:pt x="902168" y="67248"/>
                  </a:lnTo>
                  <a:lnTo>
                    <a:pt x="946185" y="53452"/>
                  </a:lnTo>
                  <a:lnTo>
                    <a:pt x="990849" y="41168"/>
                  </a:lnTo>
                  <a:lnTo>
                    <a:pt x="1036130" y="30424"/>
                  </a:lnTo>
                  <a:lnTo>
                    <a:pt x="1081999" y="21252"/>
                  </a:lnTo>
                  <a:lnTo>
                    <a:pt x="1128425" y="13681"/>
                  </a:lnTo>
                  <a:lnTo>
                    <a:pt x="1175380" y="7740"/>
                  </a:lnTo>
                  <a:lnTo>
                    <a:pt x="1222832" y="3459"/>
                  </a:lnTo>
                  <a:lnTo>
                    <a:pt x="1270753" y="869"/>
                  </a:lnTo>
                  <a:lnTo>
                    <a:pt x="1319113" y="0"/>
                  </a:lnTo>
                  <a:lnTo>
                    <a:pt x="1367472" y="869"/>
                  </a:lnTo>
                  <a:lnTo>
                    <a:pt x="1415394" y="3459"/>
                  </a:lnTo>
                  <a:lnTo>
                    <a:pt x="1462846" y="7740"/>
                  </a:lnTo>
                  <a:lnTo>
                    <a:pt x="1509801" y="13681"/>
                  </a:lnTo>
                  <a:lnTo>
                    <a:pt x="1556228" y="21252"/>
                  </a:lnTo>
                  <a:lnTo>
                    <a:pt x="1602097" y="30424"/>
                  </a:lnTo>
                  <a:lnTo>
                    <a:pt x="1647379" y="41168"/>
                  </a:lnTo>
                  <a:lnTo>
                    <a:pt x="1692043" y="53452"/>
                  </a:lnTo>
                  <a:lnTo>
                    <a:pt x="1736061" y="67248"/>
                  </a:lnTo>
                  <a:lnTo>
                    <a:pt x="1779401" y="82526"/>
                  </a:lnTo>
                  <a:lnTo>
                    <a:pt x="1822034" y="99255"/>
                  </a:lnTo>
                  <a:lnTo>
                    <a:pt x="1863932" y="117407"/>
                  </a:lnTo>
                  <a:lnTo>
                    <a:pt x="1905062" y="136951"/>
                  </a:lnTo>
                  <a:lnTo>
                    <a:pt x="1945397" y="157857"/>
                  </a:lnTo>
                  <a:lnTo>
                    <a:pt x="1984906" y="180096"/>
                  </a:lnTo>
                  <a:lnTo>
                    <a:pt x="2023558" y="203637"/>
                  </a:lnTo>
                  <a:lnTo>
                    <a:pt x="2061326" y="228452"/>
                  </a:lnTo>
                  <a:lnTo>
                    <a:pt x="2098178" y="254510"/>
                  </a:lnTo>
                  <a:lnTo>
                    <a:pt x="2134085" y="281781"/>
                  </a:lnTo>
                  <a:lnTo>
                    <a:pt x="2169016" y="310236"/>
                  </a:lnTo>
                  <a:lnTo>
                    <a:pt x="2202943" y="339845"/>
                  </a:lnTo>
                  <a:lnTo>
                    <a:pt x="2235836" y="370578"/>
                  </a:lnTo>
                  <a:lnTo>
                    <a:pt x="2267664" y="402405"/>
                  </a:lnTo>
                  <a:lnTo>
                    <a:pt x="2298398" y="435296"/>
                  </a:lnTo>
                  <a:lnTo>
                    <a:pt x="2328007" y="469222"/>
                  </a:lnTo>
                  <a:lnTo>
                    <a:pt x="2356463" y="504153"/>
                  </a:lnTo>
                  <a:lnTo>
                    <a:pt x="2383736" y="540059"/>
                  </a:lnTo>
                  <a:lnTo>
                    <a:pt x="2409794" y="576910"/>
                  </a:lnTo>
                  <a:lnTo>
                    <a:pt x="2434610" y="614676"/>
                  </a:lnTo>
                  <a:lnTo>
                    <a:pt x="2458153" y="653328"/>
                  </a:lnTo>
                  <a:lnTo>
                    <a:pt x="2480392" y="692836"/>
                  </a:lnTo>
                  <a:lnTo>
                    <a:pt x="2501300" y="733170"/>
                  </a:lnTo>
                  <a:lnTo>
                    <a:pt x="2520844" y="774300"/>
                  </a:lnTo>
                  <a:lnTo>
                    <a:pt x="2538996" y="816196"/>
                  </a:lnTo>
                  <a:lnTo>
                    <a:pt x="2555727" y="858829"/>
                  </a:lnTo>
                  <a:lnTo>
                    <a:pt x="2571005" y="902168"/>
                  </a:lnTo>
                  <a:lnTo>
                    <a:pt x="2584802" y="946185"/>
                  </a:lnTo>
                  <a:lnTo>
                    <a:pt x="2597087" y="990849"/>
                  </a:lnTo>
                  <a:lnTo>
                    <a:pt x="2607831" y="1036130"/>
                  </a:lnTo>
                  <a:lnTo>
                    <a:pt x="2617003" y="1081999"/>
                  </a:lnTo>
                  <a:lnTo>
                    <a:pt x="2624575" y="1128425"/>
                  </a:lnTo>
                  <a:lnTo>
                    <a:pt x="2630516" y="1175380"/>
                  </a:lnTo>
                  <a:lnTo>
                    <a:pt x="2634797" y="1222832"/>
                  </a:lnTo>
                  <a:lnTo>
                    <a:pt x="2637387" y="1270753"/>
                  </a:lnTo>
                  <a:lnTo>
                    <a:pt x="2638257" y="1319113"/>
                  </a:lnTo>
                  <a:lnTo>
                    <a:pt x="2637387" y="1367474"/>
                  </a:lnTo>
                  <a:lnTo>
                    <a:pt x="2634797" y="1415397"/>
                  </a:lnTo>
                  <a:lnTo>
                    <a:pt x="2630516" y="1462852"/>
                  </a:lnTo>
                  <a:lnTo>
                    <a:pt x="2624575" y="1509808"/>
                  </a:lnTo>
                  <a:lnTo>
                    <a:pt x="2617003" y="1556236"/>
                  </a:lnTo>
                  <a:lnTo>
                    <a:pt x="2607831" y="1602106"/>
                  </a:lnTo>
                  <a:lnTo>
                    <a:pt x="2597087" y="1647389"/>
                  </a:lnTo>
                  <a:lnTo>
                    <a:pt x="2584802" y="1692054"/>
                  </a:lnTo>
                  <a:lnTo>
                    <a:pt x="2571005" y="1736072"/>
                  </a:lnTo>
                  <a:lnTo>
                    <a:pt x="2555727" y="1779413"/>
                  </a:lnTo>
                  <a:lnTo>
                    <a:pt x="2538996" y="1822047"/>
                  </a:lnTo>
                  <a:lnTo>
                    <a:pt x="2520844" y="1863945"/>
                  </a:lnTo>
                  <a:lnTo>
                    <a:pt x="2501300" y="1905076"/>
                  </a:lnTo>
                  <a:lnTo>
                    <a:pt x="2480392" y="1945410"/>
                  </a:lnTo>
                  <a:lnTo>
                    <a:pt x="2458153" y="1984919"/>
                  </a:lnTo>
                  <a:lnTo>
                    <a:pt x="2434610" y="2023572"/>
                  </a:lnTo>
                  <a:lnTo>
                    <a:pt x="2409794" y="2061339"/>
                  </a:lnTo>
                  <a:lnTo>
                    <a:pt x="2383736" y="2098191"/>
                  </a:lnTo>
                  <a:lnTo>
                    <a:pt x="2356463" y="2134097"/>
                  </a:lnTo>
                  <a:lnTo>
                    <a:pt x="2328007" y="2169029"/>
                  </a:lnTo>
                  <a:lnTo>
                    <a:pt x="2298398" y="2202955"/>
                  </a:lnTo>
                  <a:lnTo>
                    <a:pt x="2267664" y="2235847"/>
                  </a:lnTo>
                  <a:lnTo>
                    <a:pt x="2235836" y="2267675"/>
                  </a:lnTo>
                  <a:lnTo>
                    <a:pt x="2202943" y="2298408"/>
                  </a:lnTo>
                  <a:lnTo>
                    <a:pt x="2169016" y="2328017"/>
                  </a:lnTo>
                  <a:lnTo>
                    <a:pt x="2134085" y="2356473"/>
                  </a:lnTo>
                  <a:lnTo>
                    <a:pt x="2098178" y="2383744"/>
                  </a:lnTo>
                  <a:lnTo>
                    <a:pt x="2061326" y="2409803"/>
                  </a:lnTo>
                  <a:lnTo>
                    <a:pt x="2023558" y="2434618"/>
                  </a:lnTo>
                  <a:lnTo>
                    <a:pt x="1984906" y="2458159"/>
                  </a:lnTo>
                  <a:lnTo>
                    <a:pt x="1945397" y="2480399"/>
                  </a:lnTo>
                  <a:lnTo>
                    <a:pt x="1905062" y="2501305"/>
                  </a:lnTo>
                  <a:lnTo>
                    <a:pt x="1863932" y="2520849"/>
                  </a:lnTo>
                  <a:lnTo>
                    <a:pt x="1822034" y="2539001"/>
                  </a:lnTo>
                  <a:lnTo>
                    <a:pt x="1779401" y="2555730"/>
                  </a:lnTo>
                  <a:lnTo>
                    <a:pt x="1736061" y="2571008"/>
                  </a:lnTo>
                  <a:lnTo>
                    <a:pt x="1692043" y="2584804"/>
                  </a:lnTo>
                  <a:lnTo>
                    <a:pt x="1647379" y="2597089"/>
                  </a:lnTo>
                  <a:lnTo>
                    <a:pt x="1602097" y="2607832"/>
                  </a:lnTo>
                  <a:lnTo>
                    <a:pt x="1556228" y="2617004"/>
                  </a:lnTo>
                  <a:lnTo>
                    <a:pt x="1509801" y="2624576"/>
                  </a:lnTo>
                  <a:lnTo>
                    <a:pt x="1462846" y="2630516"/>
                  </a:lnTo>
                  <a:lnTo>
                    <a:pt x="1415394" y="2634797"/>
                  </a:lnTo>
                  <a:lnTo>
                    <a:pt x="1367472" y="2637387"/>
                  </a:lnTo>
                  <a:lnTo>
                    <a:pt x="1319113" y="2638257"/>
                  </a:lnTo>
                  <a:close/>
                </a:path>
              </a:pathLst>
            </a:custGeom>
            <a:solidFill>
              <a:srgbClr val="2A1511"/>
            </a:solidFill>
          </p:spPr>
          <p:txBody>
            <a:bodyPr wrap="square" lIns="0" tIns="0" rIns="0" bIns="0" rtlCol="0"/>
            <a:lstStyle/>
            <a:p>
              <a:endParaRPr/>
            </a:p>
          </p:txBody>
        </p:sp>
        <p:pic>
          <p:nvPicPr>
            <p:cNvPr id="9" name="object 9"/>
            <p:cNvPicPr/>
            <p:nvPr/>
          </p:nvPicPr>
          <p:blipFill>
            <a:blip r:embed="rId7" cstate="print"/>
            <a:stretch>
              <a:fillRect/>
            </a:stretch>
          </p:blipFill>
          <p:spPr>
            <a:xfrm>
              <a:off x="10835853" y="7092604"/>
              <a:ext cx="2506095" cy="2506096"/>
            </a:xfrm>
            <a:prstGeom prst="rect">
              <a:avLst/>
            </a:prstGeom>
          </p:spPr>
        </p:pic>
      </p:grpSp>
      <p:grpSp>
        <p:nvGrpSpPr>
          <p:cNvPr id="10" name="object 10"/>
          <p:cNvGrpSpPr/>
          <p:nvPr/>
        </p:nvGrpSpPr>
        <p:grpSpPr>
          <a:xfrm>
            <a:off x="13912322" y="7025883"/>
            <a:ext cx="2592070" cy="2592070"/>
            <a:chOff x="13912322" y="7025883"/>
            <a:chExt cx="2592070" cy="2592070"/>
          </a:xfrm>
        </p:grpSpPr>
        <p:sp>
          <p:nvSpPr>
            <p:cNvPr id="11" name="object 11"/>
            <p:cNvSpPr/>
            <p:nvPr/>
          </p:nvSpPr>
          <p:spPr>
            <a:xfrm>
              <a:off x="13912322" y="7025883"/>
              <a:ext cx="2592070" cy="2592070"/>
            </a:xfrm>
            <a:custGeom>
              <a:avLst/>
              <a:gdLst/>
              <a:ahLst/>
              <a:cxnLst/>
              <a:rect l="l" t="t" r="r" b="b"/>
              <a:pathLst>
                <a:path w="2592069" h="2592070">
                  <a:moveTo>
                    <a:pt x="1295887" y="2591775"/>
                  </a:moveTo>
                  <a:lnTo>
                    <a:pt x="1247305" y="2590881"/>
                  </a:lnTo>
                  <a:lnTo>
                    <a:pt x="1199173" y="2588220"/>
                  </a:lnTo>
                  <a:lnTo>
                    <a:pt x="1151525" y="2583824"/>
                  </a:lnTo>
                  <a:lnTo>
                    <a:pt x="1104390" y="2577724"/>
                  </a:lnTo>
                  <a:lnTo>
                    <a:pt x="1057801" y="2569951"/>
                  </a:lnTo>
                  <a:lnTo>
                    <a:pt x="1011788" y="2560537"/>
                  </a:lnTo>
                  <a:lnTo>
                    <a:pt x="966383" y="2549512"/>
                  </a:lnTo>
                  <a:lnTo>
                    <a:pt x="921617" y="2536908"/>
                  </a:lnTo>
                  <a:lnTo>
                    <a:pt x="877522" y="2522757"/>
                  </a:lnTo>
                  <a:lnTo>
                    <a:pt x="834129" y="2507090"/>
                  </a:lnTo>
                  <a:lnTo>
                    <a:pt x="791468" y="2489938"/>
                  </a:lnTo>
                  <a:lnTo>
                    <a:pt x="749573" y="2471332"/>
                  </a:lnTo>
                  <a:lnTo>
                    <a:pt x="708473" y="2451304"/>
                  </a:lnTo>
                  <a:lnTo>
                    <a:pt x="668200" y="2429885"/>
                  </a:lnTo>
                  <a:lnTo>
                    <a:pt x="628786" y="2407107"/>
                  </a:lnTo>
                  <a:lnTo>
                    <a:pt x="590262" y="2383000"/>
                  </a:lnTo>
                  <a:lnTo>
                    <a:pt x="552659" y="2357596"/>
                  </a:lnTo>
                  <a:lnTo>
                    <a:pt x="516008" y="2330927"/>
                  </a:lnTo>
                  <a:lnTo>
                    <a:pt x="480341" y="2303023"/>
                  </a:lnTo>
                  <a:lnTo>
                    <a:pt x="445689" y="2273916"/>
                  </a:lnTo>
                  <a:lnTo>
                    <a:pt x="412083" y="2243638"/>
                  </a:lnTo>
                  <a:lnTo>
                    <a:pt x="379556" y="2212219"/>
                  </a:lnTo>
                  <a:lnTo>
                    <a:pt x="348137" y="2179691"/>
                  </a:lnTo>
                  <a:lnTo>
                    <a:pt x="317858" y="2146085"/>
                  </a:lnTo>
                  <a:lnTo>
                    <a:pt x="288752" y="2111434"/>
                  </a:lnTo>
                  <a:lnTo>
                    <a:pt x="260848" y="2075766"/>
                  </a:lnTo>
                  <a:lnTo>
                    <a:pt x="234178" y="2039116"/>
                  </a:lnTo>
                  <a:lnTo>
                    <a:pt x="208775" y="2001512"/>
                  </a:lnTo>
                  <a:lnTo>
                    <a:pt x="184668" y="1962988"/>
                  </a:lnTo>
                  <a:lnTo>
                    <a:pt x="161889" y="1923574"/>
                  </a:lnTo>
                  <a:lnTo>
                    <a:pt x="140470" y="1883301"/>
                  </a:lnTo>
                  <a:lnTo>
                    <a:pt x="120442" y="1842202"/>
                  </a:lnTo>
                  <a:lnTo>
                    <a:pt x="101837" y="1800306"/>
                  </a:lnTo>
                  <a:lnTo>
                    <a:pt x="84684" y="1757646"/>
                  </a:lnTo>
                  <a:lnTo>
                    <a:pt x="69017" y="1714253"/>
                  </a:lnTo>
                  <a:lnTo>
                    <a:pt x="54866" y="1670157"/>
                  </a:lnTo>
                  <a:lnTo>
                    <a:pt x="42262" y="1625392"/>
                  </a:lnTo>
                  <a:lnTo>
                    <a:pt x="31238" y="1579987"/>
                  </a:lnTo>
                  <a:lnTo>
                    <a:pt x="21823" y="1533974"/>
                  </a:lnTo>
                  <a:lnTo>
                    <a:pt x="14050" y="1487384"/>
                  </a:lnTo>
                  <a:lnTo>
                    <a:pt x="7950" y="1440250"/>
                  </a:lnTo>
                  <a:lnTo>
                    <a:pt x="3554" y="1392601"/>
                  </a:lnTo>
                  <a:lnTo>
                    <a:pt x="893" y="1344470"/>
                  </a:lnTo>
                  <a:lnTo>
                    <a:pt x="0" y="1295887"/>
                  </a:lnTo>
                  <a:lnTo>
                    <a:pt x="893" y="1247305"/>
                  </a:lnTo>
                  <a:lnTo>
                    <a:pt x="3554" y="1199173"/>
                  </a:lnTo>
                  <a:lnTo>
                    <a:pt x="7950" y="1151525"/>
                  </a:lnTo>
                  <a:lnTo>
                    <a:pt x="14050" y="1104390"/>
                  </a:lnTo>
                  <a:lnTo>
                    <a:pt x="21823" y="1057801"/>
                  </a:lnTo>
                  <a:lnTo>
                    <a:pt x="31238" y="1011788"/>
                  </a:lnTo>
                  <a:lnTo>
                    <a:pt x="42262" y="966383"/>
                  </a:lnTo>
                  <a:lnTo>
                    <a:pt x="54866" y="921617"/>
                  </a:lnTo>
                  <a:lnTo>
                    <a:pt x="69017" y="877522"/>
                  </a:lnTo>
                  <a:lnTo>
                    <a:pt x="84684" y="834129"/>
                  </a:lnTo>
                  <a:lnTo>
                    <a:pt x="101837" y="791468"/>
                  </a:lnTo>
                  <a:lnTo>
                    <a:pt x="120442" y="749573"/>
                  </a:lnTo>
                  <a:lnTo>
                    <a:pt x="140470" y="708473"/>
                  </a:lnTo>
                  <a:lnTo>
                    <a:pt x="161889" y="668200"/>
                  </a:lnTo>
                  <a:lnTo>
                    <a:pt x="184668" y="628786"/>
                  </a:lnTo>
                  <a:lnTo>
                    <a:pt x="208775" y="590262"/>
                  </a:lnTo>
                  <a:lnTo>
                    <a:pt x="234178" y="552659"/>
                  </a:lnTo>
                  <a:lnTo>
                    <a:pt x="260848" y="516008"/>
                  </a:lnTo>
                  <a:lnTo>
                    <a:pt x="288752" y="480341"/>
                  </a:lnTo>
                  <a:lnTo>
                    <a:pt x="317858" y="445689"/>
                  </a:lnTo>
                  <a:lnTo>
                    <a:pt x="348137" y="412083"/>
                  </a:lnTo>
                  <a:lnTo>
                    <a:pt x="379556" y="379556"/>
                  </a:lnTo>
                  <a:lnTo>
                    <a:pt x="412083" y="348137"/>
                  </a:lnTo>
                  <a:lnTo>
                    <a:pt x="445689" y="317858"/>
                  </a:lnTo>
                  <a:lnTo>
                    <a:pt x="480341" y="288752"/>
                  </a:lnTo>
                  <a:lnTo>
                    <a:pt x="516008" y="260848"/>
                  </a:lnTo>
                  <a:lnTo>
                    <a:pt x="552659" y="234178"/>
                  </a:lnTo>
                  <a:lnTo>
                    <a:pt x="590262" y="208775"/>
                  </a:lnTo>
                  <a:lnTo>
                    <a:pt x="628786" y="184668"/>
                  </a:lnTo>
                  <a:lnTo>
                    <a:pt x="668200" y="161889"/>
                  </a:lnTo>
                  <a:lnTo>
                    <a:pt x="708473" y="140470"/>
                  </a:lnTo>
                  <a:lnTo>
                    <a:pt x="749573" y="120442"/>
                  </a:lnTo>
                  <a:lnTo>
                    <a:pt x="791468" y="101837"/>
                  </a:lnTo>
                  <a:lnTo>
                    <a:pt x="834129" y="84684"/>
                  </a:lnTo>
                  <a:lnTo>
                    <a:pt x="877522" y="69017"/>
                  </a:lnTo>
                  <a:lnTo>
                    <a:pt x="921617" y="54866"/>
                  </a:lnTo>
                  <a:lnTo>
                    <a:pt x="966383" y="42262"/>
                  </a:lnTo>
                  <a:lnTo>
                    <a:pt x="1011788" y="31238"/>
                  </a:lnTo>
                  <a:lnTo>
                    <a:pt x="1057801" y="21823"/>
                  </a:lnTo>
                  <a:lnTo>
                    <a:pt x="1104390" y="14050"/>
                  </a:lnTo>
                  <a:lnTo>
                    <a:pt x="1151525" y="7950"/>
                  </a:lnTo>
                  <a:lnTo>
                    <a:pt x="1199173" y="3554"/>
                  </a:lnTo>
                  <a:lnTo>
                    <a:pt x="1247305" y="893"/>
                  </a:lnTo>
                  <a:lnTo>
                    <a:pt x="1295887" y="0"/>
                  </a:lnTo>
                  <a:lnTo>
                    <a:pt x="1344472" y="893"/>
                  </a:lnTo>
                  <a:lnTo>
                    <a:pt x="1392605" y="3554"/>
                  </a:lnTo>
                  <a:lnTo>
                    <a:pt x="1440256" y="7950"/>
                  </a:lnTo>
                  <a:lnTo>
                    <a:pt x="1487392" y="14050"/>
                  </a:lnTo>
                  <a:lnTo>
                    <a:pt x="1533983" y="21823"/>
                  </a:lnTo>
                  <a:lnTo>
                    <a:pt x="1579998" y="31238"/>
                  </a:lnTo>
                  <a:lnTo>
                    <a:pt x="1625404" y="42262"/>
                  </a:lnTo>
                  <a:lnTo>
                    <a:pt x="1670171" y="54866"/>
                  </a:lnTo>
                  <a:lnTo>
                    <a:pt x="1714268" y="69017"/>
                  </a:lnTo>
                  <a:lnTo>
                    <a:pt x="1757662" y="84684"/>
                  </a:lnTo>
                  <a:lnTo>
                    <a:pt x="1800324" y="101837"/>
                  </a:lnTo>
                  <a:lnTo>
                    <a:pt x="1842220" y="120442"/>
                  </a:lnTo>
                  <a:lnTo>
                    <a:pt x="1883321" y="140470"/>
                  </a:lnTo>
                  <a:lnTo>
                    <a:pt x="1923595" y="161889"/>
                  </a:lnTo>
                  <a:lnTo>
                    <a:pt x="1963010" y="184668"/>
                  </a:lnTo>
                  <a:lnTo>
                    <a:pt x="2001535" y="208775"/>
                  </a:lnTo>
                  <a:lnTo>
                    <a:pt x="2039139" y="234178"/>
                  </a:lnTo>
                  <a:lnTo>
                    <a:pt x="2075791" y="260848"/>
                  </a:lnTo>
                  <a:lnTo>
                    <a:pt x="2111458" y="288752"/>
                  </a:lnTo>
                  <a:lnTo>
                    <a:pt x="2146111" y="317858"/>
                  </a:lnTo>
                  <a:lnTo>
                    <a:pt x="2179717" y="348137"/>
                  </a:lnTo>
                  <a:lnTo>
                    <a:pt x="2212246" y="379556"/>
                  </a:lnTo>
                  <a:lnTo>
                    <a:pt x="2243665" y="412083"/>
                  </a:lnTo>
                  <a:lnTo>
                    <a:pt x="2273944" y="445689"/>
                  </a:lnTo>
                  <a:lnTo>
                    <a:pt x="2303051" y="480341"/>
                  </a:lnTo>
                  <a:lnTo>
                    <a:pt x="2330955" y="516008"/>
                  </a:lnTo>
                  <a:lnTo>
                    <a:pt x="2357625" y="552659"/>
                  </a:lnTo>
                  <a:lnTo>
                    <a:pt x="2383029" y="590262"/>
                  </a:lnTo>
                  <a:lnTo>
                    <a:pt x="2407136" y="628786"/>
                  </a:lnTo>
                  <a:lnTo>
                    <a:pt x="2429915" y="668200"/>
                  </a:lnTo>
                  <a:lnTo>
                    <a:pt x="2451334" y="708473"/>
                  </a:lnTo>
                  <a:lnTo>
                    <a:pt x="2471362" y="749573"/>
                  </a:lnTo>
                  <a:lnTo>
                    <a:pt x="2489968" y="791468"/>
                  </a:lnTo>
                  <a:lnTo>
                    <a:pt x="2507120" y="834129"/>
                  </a:lnTo>
                  <a:lnTo>
                    <a:pt x="2522788" y="877522"/>
                  </a:lnTo>
                  <a:lnTo>
                    <a:pt x="2536939" y="921617"/>
                  </a:lnTo>
                  <a:lnTo>
                    <a:pt x="2549542" y="966383"/>
                  </a:lnTo>
                  <a:lnTo>
                    <a:pt x="2560567" y="1011788"/>
                  </a:lnTo>
                  <a:lnTo>
                    <a:pt x="2569982" y="1057801"/>
                  </a:lnTo>
                  <a:lnTo>
                    <a:pt x="2577755" y="1104390"/>
                  </a:lnTo>
                  <a:lnTo>
                    <a:pt x="2583855" y="1151525"/>
                  </a:lnTo>
                  <a:lnTo>
                    <a:pt x="2588251" y="1199173"/>
                  </a:lnTo>
                  <a:lnTo>
                    <a:pt x="2590912" y="1247305"/>
                  </a:lnTo>
                  <a:lnTo>
                    <a:pt x="2591805" y="1295887"/>
                  </a:lnTo>
                  <a:lnTo>
                    <a:pt x="2590912" y="1344470"/>
                  </a:lnTo>
                  <a:lnTo>
                    <a:pt x="2588251" y="1392601"/>
                  </a:lnTo>
                  <a:lnTo>
                    <a:pt x="2583855" y="1440250"/>
                  </a:lnTo>
                  <a:lnTo>
                    <a:pt x="2577755" y="1487384"/>
                  </a:lnTo>
                  <a:lnTo>
                    <a:pt x="2569982" y="1533974"/>
                  </a:lnTo>
                  <a:lnTo>
                    <a:pt x="2560567" y="1579987"/>
                  </a:lnTo>
                  <a:lnTo>
                    <a:pt x="2549542" y="1625392"/>
                  </a:lnTo>
                  <a:lnTo>
                    <a:pt x="2536939" y="1670157"/>
                  </a:lnTo>
                  <a:lnTo>
                    <a:pt x="2522788" y="1714253"/>
                  </a:lnTo>
                  <a:lnTo>
                    <a:pt x="2507120" y="1757646"/>
                  </a:lnTo>
                  <a:lnTo>
                    <a:pt x="2489968" y="1800306"/>
                  </a:lnTo>
                  <a:lnTo>
                    <a:pt x="2471362" y="1842202"/>
                  </a:lnTo>
                  <a:lnTo>
                    <a:pt x="2451334" y="1883301"/>
                  </a:lnTo>
                  <a:lnTo>
                    <a:pt x="2429915" y="1923574"/>
                  </a:lnTo>
                  <a:lnTo>
                    <a:pt x="2407136" y="1962988"/>
                  </a:lnTo>
                  <a:lnTo>
                    <a:pt x="2383029" y="2001512"/>
                  </a:lnTo>
                  <a:lnTo>
                    <a:pt x="2357625" y="2039116"/>
                  </a:lnTo>
                  <a:lnTo>
                    <a:pt x="2330955" y="2075766"/>
                  </a:lnTo>
                  <a:lnTo>
                    <a:pt x="2303051" y="2111434"/>
                  </a:lnTo>
                  <a:lnTo>
                    <a:pt x="2273944" y="2146085"/>
                  </a:lnTo>
                  <a:lnTo>
                    <a:pt x="2243665" y="2179691"/>
                  </a:lnTo>
                  <a:lnTo>
                    <a:pt x="2212246" y="2212219"/>
                  </a:lnTo>
                  <a:lnTo>
                    <a:pt x="2179717" y="2243638"/>
                  </a:lnTo>
                  <a:lnTo>
                    <a:pt x="2146111" y="2273916"/>
                  </a:lnTo>
                  <a:lnTo>
                    <a:pt x="2111458" y="2303023"/>
                  </a:lnTo>
                  <a:lnTo>
                    <a:pt x="2075791" y="2330927"/>
                  </a:lnTo>
                  <a:lnTo>
                    <a:pt x="2039139" y="2357596"/>
                  </a:lnTo>
                  <a:lnTo>
                    <a:pt x="2001535" y="2383000"/>
                  </a:lnTo>
                  <a:lnTo>
                    <a:pt x="1963010" y="2407107"/>
                  </a:lnTo>
                  <a:lnTo>
                    <a:pt x="1923595" y="2429885"/>
                  </a:lnTo>
                  <a:lnTo>
                    <a:pt x="1883321" y="2451304"/>
                  </a:lnTo>
                  <a:lnTo>
                    <a:pt x="1842220" y="2471332"/>
                  </a:lnTo>
                  <a:lnTo>
                    <a:pt x="1800324" y="2489938"/>
                  </a:lnTo>
                  <a:lnTo>
                    <a:pt x="1757662" y="2507090"/>
                  </a:lnTo>
                  <a:lnTo>
                    <a:pt x="1714268" y="2522757"/>
                  </a:lnTo>
                  <a:lnTo>
                    <a:pt x="1670171" y="2536908"/>
                  </a:lnTo>
                  <a:lnTo>
                    <a:pt x="1625404" y="2549512"/>
                  </a:lnTo>
                  <a:lnTo>
                    <a:pt x="1579998" y="2560537"/>
                  </a:lnTo>
                  <a:lnTo>
                    <a:pt x="1533983" y="2569951"/>
                  </a:lnTo>
                  <a:lnTo>
                    <a:pt x="1487392" y="2577724"/>
                  </a:lnTo>
                  <a:lnTo>
                    <a:pt x="1440256" y="2583824"/>
                  </a:lnTo>
                  <a:lnTo>
                    <a:pt x="1392605" y="2588220"/>
                  </a:lnTo>
                  <a:lnTo>
                    <a:pt x="1344472" y="2590881"/>
                  </a:lnTo>
                  <a:lnTo>
                    <a:pt x="1295887" y="2591775"/>
                  </a:lnTo>
                  <a:close/>
                </a:path>
              </a:pathLst>
            </a:custGeom>
            <a:solidFill>
              <a:srgbClr val="2A1511"/>
            </a:solidFill>
          </p:spPr>
          <p:txBody>
            <a:bodyPr wrap="square" lIns="0" tIns="0" rIns="0" bIns="0" rtlCol="0"/>
            <a:lstStyle/>
            <a:p>
              <a:endParaRPr/>
            </a:p>
          </p:txBody>
        </p:sp>
        <p:pic>
          <p:nvPicPr>
            <p:cNvPr id="12" name="object 12"/>
            <p:cNvPicPr/>
            <p:nvPr/>
          </p:nvPicPr>
          <p:blipFill>
            <a:blip r:embed="rId8" cstate="print"/>
            <a:stretch>
              <a:fillRect/>
            </a:stretch>
          </p:blipFill>
          <p:spPr>
            <a:xfrm>
              <a:off x="13977244" y="7090796"/>
              <a:ext cx="2461960" cy="2461969"/>
            </a:xfrm>
            <a:prstGeom prst="rect">
              <a:avLst/>
            </a:prstGeom>
          </p:spPr>
        </p:pic>
      </p:grpSp>
      <p:sp>
        <p:nvSpPr>
          <p:cNvPr id="13" name="object 13"/>
          <p:cNvSpPr txBox="1">
            <a:spLocks noGrp="1"/>
          </p:cNvSpPr>
          <p:nvPr>
            <p:ph type="title"/>
          </p:nvPr>
        </p:nvSpPr>
        <p:spPr>
          <a:xfrm>
            <a:off x="553462" y="1284433"/>
            <a:ext cx="11834495" cy="3529329"/>
          </a:xfrm>
          <a:prstGeom prst="rect">
            <a:avLst/>
          </a:prstGeom>
        </p:spPr>
        <p:txBody>
          <a:bodyPr vert="horz" wrap="square" lIns="0" tIns="126364" rIns="0" bIns="0" rtlCol="0">
            <a:spAutoFit/>
          </a:bodyPr>
          <a:lstStyle/>
          <a:p>
            <a:pPr marL="198120">
              <a:lnSpc>
                <a:spcPct val="100000"/>
              </a:lnSpc>
              <a:spcBef>
                <a:spcPts val="994"/>
              </a:spcBef>
            </a:pPr>
            <a:r>
              <a:rPr sz="7650" spc="285" dirty="0"/>
              <a:t>INTRODUCTION</a:t>
            </a:r>
            <a:r>
              <a:rPr sz="7650" spc="145" dirty="0"/>
              <a:t> </a:t>
            </a:r>
            <a:r>
              <a:rPr sz="7650" spc="20" dirty="0"/>
              <a:t>TO</a:t>
            </a:r>
            <a:endParaRPr sz="7650" dirty="0"/>
          </a:p>
          <a:p>
            <a:pPr marL="12700">
              <a:lnSpc>
                <a:spcPct val="100000"/>
              </a:lnSpc>
              <a:spcBef>
                <a:spcPts val="1550"/>
              </a:spcBef>
            </a:pPr>
            <a:r>
              <a:rPr sz="13300" spc="235" dirty="0">
                <a:solidFill>
                  <a:srgbClr val="B000E7"/>
                </a:solidFill>
              </a:rPr>
              <a:t>GIT</a:t>
            </a:r>
            <a:r>
              <a:rPr sz="13300" spc="245" dirty="0">
                <a:solidFill>
                  <a:srgbClr val="B000E7"/>
                </a:solidFill>
              </a:rPr>
              <a:t> </a:t>
            </a:r>
            <a:r>
              <a:rPr sz="13300" spc="40" dirty="0">
                <a:solidFill>
                  <a:srgbClr val="B000E7"/>
                </a:solidFill>
              </a:rPr>
              <a:t>&amp;</a:t>
            </a:r>
            <a:r>
              <a:rPr sz="13300" spc="250" dirty="0">
                <a:solidFill>
                  <a:srgbClr val="B000E7"/>
                </a:solidFill>
              </a:rPr>
              <a:t> GITHUB</a:t>
            </a:r>
            <a:endParaRPr sz="13300" dirty="0"/>
          </a:p>
        </p:txBody>
      </p:sp>
      <p:sp>
        <p:nvSpPr>
          <p:cNvPr id="14" name="object 14"/>
          <p:cNvSpPr txBox="1"/>
          <p:nvPr/>
        </p:nvSpPr>
        <p:spPr>
          <a:xfrm>
            <a:off x="1016000" y="5341919"/>
            <a:ext cx="8890000" cy="2755883"/>
          </a:xfrm>
          <a:prstGeom prst="rect">
            <a:avLst/>
          </a:prstGeom>
        </p:spPr>
        <p:txBody>
          <a:bodyPr vert="horz" wrap="square" lIns="0" tIns="13970" rIns="0" bIns="0" rtlCol="0" anchor="t">
            <a:spAutoFit/>
          </a:bodyPr>
          <a:lstStyle/>
          <a:p>
            <a:pPr marL="12700">
              <a:spcBef>
                <a:spcPts val="110"/>
              </a:spcBef>
            </a:pPr>
            <a:r>
              <a:rPr sz="2900" spc="55" dirty="0">
                <a:solidFill>
                  <a:srgbClr val="FFFAEB"/>
                </a:solidFill>
                <a:latin typeface="Microsoft Sans Serif"/>
                <a:cs typeface="Microsoft Sans Serif"/>
              </a:rPr>
              <a:t>Presented</a:t>
            </a:r>
            <a:r>
              <a:rPr sz="2900" spc="-10" dirty="0">
                <a:solidFill>
                  <a:srgbClr val="FFFAEB"/>
                </a:solidFill>
                <a:latin typeface="Microsoft Sans Serif"/>
                <a:cs typeface="Microsoft Sans Serif"/>
              </a:rPr>
              <a:t> </a:t>
            </a:r>
            <a:r>
              <a:rPr sz="2900" spc="50" dirty="0">
                <a:solidFill>
                  <a:srgbClr val="FFFAEB"/>
                </a:solidFill>
                <a:latin typeface="Microsoft Sans Serif"/>
                <a:cs typeface="Microsoft Sans Serif"/>
              </a:rPr>
              <a:t>by:</a:t>
            </a:r>
            <a:r>
              <a:rPr sz="2900" spc="-5" dirty="0">
                <a:solidFill>
                  <a:srgbClr val="FFFAEB"/>
                </a:solidFill>
                <a:latin typeface="Microsoft Sans Serif"/>
                <a:cs typeface="Microsoft Sans Serif"/>
              </a:rPr>
              <a:t> </a:t>
            </a:r>
            <a:r>
              <a:rPr lang="en-IN" sz="2900" spc="45" dirty="0">
                <a:solidFill>
                  <a:srgbClr val="FFFAEB"/>
                </a:solidFill>
                <a:latin typeface="Microsoft Sans Serif"/>
                <a:cs typeface="Microsoft Sans Serif"/>
              </a:rPr>
              <a:t>Rashmi Mohan  (IT 74)</a:t>
            </a:r>
          </a:p>
          <a:p>
            <a:pPr marL="12700">
              <a:spcBef>
                <a:spcPts val="110"/>
              </a:spcBef>
            </a:pPr>
            <a:r>
              <a:rPr lang="en-IN" sz="2900" spc="45" dirty="0">
                <a:solidFill>
                  <a:srgbClr val="FFFAEB"/>
                </a:solidFill>
                <a:latin typeface="Microsoft Sans Serif"/>
                <a:cs typeface="Microsoft Sans Serif"/>
              </a:rPr>
              <a:t>                       Sahil </a:t>
            </a:r>
            <a:r>
              <a:rPr lang="en-IN" sz="2900" spc="45" dirty="0" err="1">
                <a:solidFill>
                  <a:srgbClr val="FFFAEB"/>
                </a:solidFill>
                <a:latin typeface="Microsoft Sans Serif"/>
                <a:cs typeface="Microsoft Sans Serif"/>
              </a:rPr>
              <a:t>Sangtani</a:t>
            </a:r>
            <a:r>
              <a:rPr lang="en-IN" sz="2900" spc="45" dirty="0">
                <a:solidFill>
                  <a:srgbClr val="FFFAEB"/>
                </a:solidFill>
                <a:latin typeface="Microsoft Sans Serif"/>
                <a:cs typeface="Microsoft Sans Serif"/>
              </a:rPr>
              <a:t>    (IT 78)</a:t>
            </a:r>
            <a:endParaRPr lang="en-IN" sz="2900" spc="45" dirty="0">
              <a:solidFill>
                <a:srgbClr val="FFFAEB"/>
              </a:solidFill>
              <a:latin typeface="Microsoft Sans Serif"/>
              <a:ea typeface="Microsoft Sans Serif"/>
              <a:cs typeface="Microsoft Sans Serif"/>
            </a:endParaRPr>
          </a:p>
          <a:p>
            <a:pPr marL="12700">
              <a:lnSpc>
                <a:spcPct val="100000"/>
              </a:lnSpc>
              <a:spcBef>
                <a:spcPts val="110"/>
              </a:spcBef>
            </a:pPr>
            <a:r>
              <a:rPr lang="en-IN" sz="2900" spc="45" dirty="0">
                <a:solidFill>
                  <a:srgbClr val="FFFAEB"/>
                </a:solidFill>
                <a:latin typeface="Microsoft Sans Serif"/>
                <a:cs typeface="Microsoft Sans Serif"/>
              </a:rPr>
              <a:t>                       Satyam Agrawal (IT 81)</a:t>
            </a:r>
            <a:endParaRPr sz="2900" dirty="0">
              <a:latin typeface="Microsoft Sans Serif"/>
              <a:cs typeface="Microsoft Sans Serif"/>
            </a:endParaRPr>
          </a:p>
          <a:p>
            <a:pPr>
              <a:lnSpc>
                <a:spcPct val="100000"/>
              </a:lnSpc>
              <a:spcBef>
                <a:spcPts val="5"/>
              </a:spcBef>
            </a:pPr>
            <a:endParaRPr sz="3150" dirty="0">
              <a:latin typeface="Microsoft Sans Serif"/>
              <a:cs typeface="Microsoft Sans Serif"/>
            </a:endParaRPr>
          </a:p>
          <a:p>
            <a:pPr marL="12700">
              <a:tabLst>
                <a:tab pos="2465070" algn="l"/>
              </a:tabLst>
            </a:pPr>
            <a:r>
              <a:rPr sz="2900" spc="80" dirty="0">
                <a:solidFill>
                  <a:srgbClr val="FFFAEB"/>
                </a:solidFill>
                <a:latin typeface="Microsoft Sans Serif"/>
                <a:cs typeface="Microsoft Sans Serif"/>
              </a:rPr>
              <a:t>Guided</a:t>
            </a:r>
            <a:r>
              <a:rPr sz="2900" dirty="0">
                <a:solidFill>
                  <a:srgbClr val="FFFAEB"/>
                </a:solidFill>
                <a:latin typeface="Microsoft Sans Serif"/>
                <a:cs typeface="Microsoft Sans Serif"/>
              </a:rPr>
              <a:t> </a:t>
            </a:r>
            <a:r>
              <a:rPr sz="2900" spc="50" dirty="0">
                <a:solidFill>
                  <a:srgbClr val="FFFAEB"/>
                </a:solidFill>
                <a:latin typeface="Microsoft Sans Serif"/>
                <a:cs typeface="Microsoft Sans Serif"/>
              </a:rPr>
              <a:t>by:</a:t>
            </a:r>
            <a:r>
              <a:rPr lang="en-US" sz="2900" spc="50" dirty="0">
                <a:solidFill>
                  <a:srgbClr val="FFFAEB"/>
                </a:solidFill>
                <a:latin typeface="Microsoft Sans Serif"/>
                <a:cs typeface="Microsoft Sans Serif"/>
              </a:rPr>
              <a:t> Lalit Purohit Sir</a:t>
            </a:r>
            <a:endParaRPr lang="en-IN" sz="2900" dirty="0">
              <a:solidFill>
                <a:srgbClr val="000000"/>
              </a:solidFill>
              <a:latin typeface="Microsoft Sans Serif"/>
              <a:cs typeface="Microsoft Sans Serif"/>
            </a:endParaRPr>
          </a:p>
          <a:p>
            <a:pPr marL="12700">
              <a:tabLst>
                <a:tab pos="2465070" algn="l"/>
              </a:tabLst>
            </a:pPr>
            <a:r>
              <a:rPr lang="en-IN" sz="2900" spc="30">
                <a:solidFill>
                  <a:srgbClr val="FFFAEB"/>
                </a:solidFill>
                <a:latin typeface="Microsoft Sans Serif"/>
                <a:cs typeface="Microsoft Sans Serif"/>
              </a:rPr>
              <a:t>                   Upendra Singh </a:t>
            </a:r>
            <a:r>
              <a:rPr sz="2900" spc="-45" dirty="0">
                <a:solidFill>
                  <a:srgbClr val="FFFAEB"/>
                </a:solidFill>
                <a:latin typeface="Microsoft Sans Serif"/>
                <a:cs typeface="Microsoft Sans Serif"/>
              </a:rPr>
              <a:t>Sir</a:t>
            </a:r>
            <a:endParaRPr sz="2900">
              <a:latin typeface="Microsoft Sans Serif"/>
              <a:ea typeface="Microsoft Sans Serif"/>
              <a:cs typeface="Microsoft Sans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3631" y="749584"/>
            <a:ext cx="3740785" cy="864235"/>
          </a:xfrm>
          <a:prstGeom prst="rect">
            <a:avLst/>
          </a:prstGeom>
        </p:spPr>
        <p:txBody>
          <a:bodyPr vert="horz" wrap="square" lIns="0" tIns="12700" rIns="0" bIns="0" rtlCol="0">
            <a:spAutoFit/>
          </a:bodyPr>
          <a:lstStyle/>
          <a:p>
            <a:pPr marL="12700">
              <a:lnSpc>
                <a:spcPct val="100000"/>
              </a:lnSpc>
              <a:spcBef>
                <a:spcPts val="100"/>
              </a:spcBef>
            </a:pPr>
            <a:r>
              <a:rPr sz="5500" spc="229" dirty="0"/>
              <a:t>Difference</a:t>
            </a:r>
            <a:endParaRPr sz="5500"/>
          </a:p>
        </p:txBody>
      </p:sp>
      <p:sp>
        <p:nvSpPr>
          <p:cNvPr id="3" name="object 3"/>
          <p:cNvSpPr/>
          <p:nvPr/>
        </p:nvSpPr>
        <p:spPr>
          <a:xfrm>
            <a:off x="8913814" y="2867722"/>
            <a:ext cx="0" cy="5534660"/>
          </a:xfrm>
          <a:custGeom>
            <a:avLst/>
            <a:gdLst/>
            <a:ahLst/>
            <a:cxnLst/>
            <a:rect l="l" t="t" r="r" b="b"/>
            <a:pathLst>
              <a:path h="5534659">
                <a:moveTo>
                  <a:pt x="0" y="0"/>
                </a:moveTo>
                <a:lnTo>
                  <a:pt x="0" y="5534107"/>
                </a:lnTo>
              </a:path>
            </a:pathLst>
          </a:custGeom>
          <a:ln w="38072">
            <a:solidFill>
              <a:srgbClr val="FFFFFF"/>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8620048"/>
            <a:ext cx="3235147" cy="1666951"/>
          </a:xfrm>
          <a:prstGeom prst="rect">
            <a:avLst/>
          </a:prstGeom>
        </p:spPr>
      </p:pic>
      <p:pic>
        <p:nvPicPr>
          <p:cNvPr id="5" name="object 5"/>
          <p:cNvPicPr/>
          <p:nvPr/>
        </p:nvPicPr>
        <p:blipFill>
          <a:blip r:embed="rId3" cstate="print"/>
          <a:stretch>
            <a:fillRect/>
          </a:stretch>
        </p:blipFill>
        <p:spPr>
          <a:xfrm>
            <a:off x="697093" y="3387489"/>
            <a:ext cx="134100" cy="134100"/>
          </a:xfrm>
          <a:prstGeom prst="rect">
            <a:avLst/>
          </a:prstGeom>
        </p:spPr>
      </p:pic>
      <p:pic>
        <p:nvPicPr>
          <p:cNvPr id="6" name="object 6"/>
          <p:cNvPicPr/>
          <p:nvPr/>
        </p:nvPicPr>
        <p:blipFill>
          <a:blip r:embed="rId3" cstate="print"/>
          <a:stretch>
            <a:fillRect/>
          </a:stretch>
        </p:blipFill>
        <p:spPr>
          <a:xfrm>
            <a:off x="697093" y="4151862"/>
            <a:ext cx="134100" cy="134100"/>
          </a:xfrm>
          <a:prstGeom prst="rect">
            <a:avLst/>
          </a:prstGeom>
        </p:spPr>
      </p:pic>
      <p:pic>
        <p:nvPicPr>
          <p:cNvPr id="7" name="object 7"/>
          <p:cNvPicPr/>
          <p:nvPr/>
        </p:nvPicPr>
        <p:blipFill>
          <a:blip r:embed="rId4" cstate="print"/>
          <a:stretch>
            <a:fillRect/>
          </a:stretch>
        </p:blipFill>
        <p:spPr>
          <a:xfrm>
            <a:off x="697093" y="4916234"/>
            <a:ext cx="134100" cy="134100"/>
          </a:xfrm>
          <a:prstGeom prst="rect">
            <a:avLst/>
          </a:prstGeom>
        </p:spPr>
      </p:pic>
      <p:pic>
        <p:nvPicPr>
          <p:cNvPr id="8" name="object 8"/>
          <p:cNvPicPr/>
          <p:nvPr/>
        </p:nvPicPr>
        <p:blipFill>
          <a:blip r:embed="rId4" cstate="print"/>
          <a:stretch>
            <a:fillRect/>
          </a:stretch>
        </p:blipFill>
        <p:spPr>
          <a:xfrm>
            <a:off x="697093" y="5680607"/>
            <a:ext cx="134100" cy="134100"/>
          </a:xfrm>
          <a:prstGeom prst="rect">
            <a:avLst/>
          </a:prstGeom>
        </p:spPr>
      </p:pic>
      <p:pic>
        <p:nvPicPr>
          <p:cNvPr id="9" name="object 9"/>
          <p:cNvPicPr/>
          <p:nvPr/>
        </p:nvPicPr>
        <p:blipFill>
          <a:blip r:embed="rId4" cstate="print"/>
          <a:stretch>
            <a:fillRect/>
          </a:stretch>
        </p:blipFill>
        <p:spPr>
          <a:xfrm>
            <a:off x="697093" y="6444979"/>
            <a:ext cx="134100" cy="134100"/>
          </a:xfrm>
          <a:prstGeom prst="rect">
            <a:avLst/>
          </a:prstGeom>
        </p:spPr>
      </p:pic>
      <p:pic>
        <p:nvPicPr>
          <p:cNvPr id="10" name="object 10"/>
          <p:cNvPicPr/>
          <p:nvPr/>
        </p:nvPicPr>
        <p:blipFill>
          <a:blip r:embed="rId4" cstate="print"/>
          <a:stretch>
            <a:fillRect/>
          </a:stretch>
        </p:blipFill>
        <p:spPr>
          <a:xfrm>
            <a:off x="697093" y="7209351"/>
            <a:ext cx="134100" cy="134100"/>
          </a:xfrm>
          <a:prstGeom prst="rect">
            <a:avLst/>
          </a:prstGeom>
        </p:spPr>
      </p:pic>
      <p:sp>
        <p:nvSpPr>
          <p:cNvPr id="11" name="object 11"/>
          <p:cNvSpPr txBox="1">
            <a:spLocks noGrp="1"/>
          </p:cNvSpPr>
          <p:nvPr>
            <p:ph sz="half" idx="2"/>
          </p:nvPr>
        </p:nvSpPr>
        <p:spPr>
          <a:prstGeom prst="rect">
            <a:avLst/>
          </a:prstGeom>
        </p:spPr>
        <p:txBody>
          <a:bodyPr vert="horz" wrap="square" lIns="0" tIns="12700" rIns="0" bIns="0" rtlCol="0">
            <a:spAutoFit/>
          </a:bodyPr>
          <a:lstStyle/>
          <a:p>
            <a:pPr marL="502284" algn="ctr">
              <a:lnSpc>
                <a:spcPct val="100000"/>
              </a:lnSpc>
              <a:spcBef>
                <a:spcPts val="100"/>
              </a:spcBef>
            </a:pPr>
            <a:r>
              <a:rPr spc="310" dirty="0"/>
              <a:t>Git</a:t>
            </a:r>
          </a:p>
          <a:p>
            <a:pPr marL="12700" marR="5080">
              <a:lnSpc>
                <a:spcPct val="145400"/>
              </a:lnSpc>
              <a:spcBef>
                <a:spcPts val="2625"/>
              </a:spcBef>
            </a:pPr>
            <a:r>
              <a:rPr sz="3450" b="0" spc="125" dirty="0">
                <a:solidFill>
                  <a:srgbClr val="FFFFFF"/>
                </a:solidFill>
                <a:latin typeface="Microsoft Sans Serif"/>
                <a:cs typeface="Microsoft Sans Serif"/>
              </a:rPr>
              <a:t>Distributed </a:t>
            </a:r>
            <a:r>
              <a:rPr sz="3450" b="0" spc="55" dirty="0">
                <a:solidFill>
                  <a:srgbClr val="FFFFFF"/>
                </a:solidFill>
                <a:latin typeface="Microsoft Sans Serif"/>
                <a:cs typeface="Microsoft Sans Serif"/>
              </a:rPr>
              <a:t>version </a:t>
            </a:r>
            <a:r>
              <a:rPr sz="3450" b="0" spc="140" dirty="0">
                <a:solidFill>
                  <a:srgbClr val="FFFFFF"/>
                </a:solidFill>
                <a:latin typeface="Microsoft Sans Serif"/>
                <a:cs typeface="Microsoft Sans Serif"/>
              </a:rPr>
              <a:t>control </a:t>
            </a:r>
            <a:r>
              <a:rPr sz="3450" b="0" spc="70" dirty="0">
                <a:solidFill>
                  <a:srgbClr val="FFFFFF"/>
                </a:solidFill>
                <a:latin typeface="Microsoft Sans Serif"/>
                <a:cs typeface="Microsoft Sans Serif"/>
              </a:rPr>
              <a:t>system. </a:t>
            </a:r>
            <a:r>
              <a:rPr sz="3450" b="0" spc="-905" dirty="0">
                <a:solidFill>
                  <a:srgbClr val="FFFFFF"/>
                </a:solidFill>
                <a:latin typeface="Microsoft Sans Serif"/>
                <a:cs typeface="Microsoft Sans Serif"/>
              </a:rPr>
              <a:t> </a:t>
            </a:r>
            <a:r>
              <a:rPr sz="3450" b="0" spc="90" dirty="0">
                <a:solidFill>
                  <a:srgbClr val="FFFFFF"/>
                </a:solidFill>
                <a:latin typeface="Microsoft Sans Serif"/>
                <a:cs typeface="Microsoft Sans Serif"/>
              </a:rPr>
              <a:t>Operates</a:t>
            </a:r>
            <a:r>
              <a:rPr sz="3450" b="0" spc="-10" dirty="0">
                <a:solidFill>
                  <a:srgbClr val="FFFFFF"/>
                </a:solidFill>
                <a:latin typeface="Microsoft Sans Serif"/>
                <a:cs typeface="Microsoft Sans Serif"/>
              </a:rPr>
              <a:t> </a:t>
            </a:r>
            <a:r>
              <a:rPr sz="3450" b="0" spc="85" dirty="0">
                <a:solidFill>
                  <a:srgbClr val="FFFFFF"/>
                </a:solidFill>
                <a:latin typeface="Microsoft Sans Serif"/>
                <a:cs typeface="Microsoft Sans Serif"/>
              </a:rPr>
              <a:t>on</a:t>
            </a:r>
            <a:r>
              <a:rPr sz="3450" b="0" spc="-10" dirty="0">
                <a:solidFill>
                  <a:srgbClr val="FFFFFF"/>
                </a:solidFill>
                <a:latin typeface="Microsoft Sans Serif"/>
                <a:cs typeface="Microsoft Sans Serif"/>
              </a:rPr>
              <a:t> </a:t>
            </a:r>
            <a:r>
              <a:rPr sz="3450" b="0" spc="-60" dirty="0">
                <a:solidFill>
                  <a:srgbClr val="FFFFFF"/>
                </a:solidFill>
                <a:latin typeface="Microsoft Sans Serif"/>
                <a:cs typeface="Microsoft Sans Serif"/>
              </a:rPr>
              <a:t>a</a:t>
            </a:r>
            <a:r>
              <a:rPr sz="3450" b="0" spc="-10" dirty="0">
                <a:solidFill>
                  <a:srgbClr val="FFFFFF"/>
                </a:solidFill>
                <a:latin typeface="Microsoft Sans Serif"/>
                <a:cs typeface="Microsoft Sans Serif"/>
              </a:rPr>
              <a:t> </a:t>
            </a:r>
            <a:r>
              <a:rPr sz="3450" b="0" spc="65" dirty="0">
                <a:solidFill>
                  <a:srgbClr val="FFFFFF"/>
                </a:solidFill>
                <a:latin typeface="Microsoft Sans Serif"/>
                <a:cs typeface="Microsoft Sans Serif"/>
              </a:rPr>
              <a:t>developer's</a:t>
            </a:r>
            <a:r>
              <a:rPr sz="3450" b="0" spc="-10" dirty="0">
                <a:solidFill>
                  <a:srgbClr val="FFFFFF"/>
                </a:solidFill>
                <a:latin typeface="Microsoft Sans Serif"/>
                <a:cs typeface="Microsoft Sans Serif"/>
              </a:rPr>
              <a:t> </a:t>
            </a:r>
            <a:r>
              <a:rPr sz="3450" b="0" spc="35" dirty="0">
                <a:solidFill>
                  <a:srgbClr val="FFFFFF"/>
                </a:solidFill>
                <a:latin typeface="Microsoft Sans Serif"/>
                <a:cs typeface="Microsoft Sans Serif"/>
              </a:rPr>
              <a:t>machine. </a:t>
            </a:r>
            <a:r>
              <a:rPr sz="3450" b="0" spc="-905" dirty="0">
                <a:solidFill>
                  <a:srgbClr val="FFFFFF"/>
                </a:solidFill>
                <a:latin typeface="Microsoft Sans Serif"/>
                <a:cs typeface="Microsoft Sans Serif"/>
              </a:rPr>
              <a:t> </a:t>
            </a:r>
            <a:r>
              <a:rPr sz="3450" b="0" dirty="0">
                <a:solidFill>
                  <a:srgbClr val="FFFFFF"/>
                </a:solidFill>
                <a:latin typeface="Microsoft Sans Serif"/>
                <a:cs typeface="Microsoft Sans Serif"/>
              </a:rPr>
              <a:t>Manages</a:t>
            </a:r>
            <a:r>
              <a:rPr sz="3450" b="0" spc="-15" dirty="0">
                <a:solidFill>
                  <a:srgbClr val="FFFFFF"/>
                </a:solidFill>
                <a:latin typeface="Microsoft Sans Serif"/>
                <a:cs typeface="Microsoft Sans Serif"/>
              </a:rPr>
              <a:t> </a:t>
            </a:r>
            <a:r>
              <a:rPr sz="3450" b="0" spc="160" dirty="0">
                <a:solidFill>
                  <a:srgbClr val="FFFFFF"/>
                </a:solidFill>
                <a:latin typeface="Microsoft Sans Serif"/>
                <a:cs typeface="Microsoft Sans Serif"/>
              </a:rPr>
              <a:t>code</a:t>
            </a:r>
            <a:r>
              <a:rPr sz="3450" b="0" spc="-10" dirty="0">
                <a:solidFill>
                  <a:srgbClr val="FFFFFF"/>
                </a:solidFill>
                <a:latin typeface="Microsoft Sans Serif"/>
                <a:cs typeface="Microsoft Sans Serif"/>
              </a:rPr>
              <a:t> </a:t>
            </a:r>
            <a:r>
              <a:rPr sz="3450" b="0" spc="50" dirty="0">
                <a:solidFill>
                  <a:srgbClr val="FFFFFF"/>
                </a:solidFill>
                <a:latin typeface="Microsoft Sans Serif"/>
                <a:cs typeface="Microsoft Sans Serif"/>
              </a:rPr>
              <a:t>versions</a:t>
            </a:r>
            <a:r>
              <a:rPr sz="3450" b="0" spc="-10" dirty="0">
                <a:solidFill>
                  <a:srgbClr val="FFFFFF"/>
                </a:solidFill>
                <a:latin typeface="Microsoft Sans Serif"/>
                <a:cs typeface="Microsoft Sans Serif"/>
              </a:rPr>
              <a:t> </a:t>
            </a:r>
            <a:r>
              <a:rPr sz="3450" b="0" spc="15" dirty="0">
                <a:solidFill>
                  <a:srgbClr val="FFFFFF"/>
                </a:solidFill>
                <a:latin typeface="Microsoft Sans Serif"/>
                <a:cs typeface="Microsoft Sans Serif"/>
              </a:rPr>
              <a:t>locally.</a:t>
            </a:r>
            <a:endParaRPr sz="3450">
              <a:latin typeface="Microsoft Sans Serif"/>
              <a:cs typeface="Microsoft Sans Serif"/>
            </a:endParaRPr>
          </a:p>
          <a:p>
            <a:pPr marL="12700" marR="2134870" algn="just">
              <a:lnSpc>
                <a:spcPct val="145400"/>
              </a:lnSpc>
            </a:pPr>
            <a:r>
              <a:rPr sz="3450" b="0" dirty="0">
                <a:solidFill>
                  <a:srgbClr val="FFFFFF"/>
                </a:solidFill>
                <a:latin typeface="Microsoft Sans Serif"/>
                <a:cs typeface="Microsoft Sans Serif"/>
              </a:rPr>
              <a:t>No </a:t>
            </a:r>
            <a:r>
              <a:rPr sz="3450" b="0" spc="130" dirty="0">
                <a:solidFill>
                  <a:srgbClr val="FFFFFF"/>
                </a:solidFill>
                <a:latin typeface="Microsoft Sans Serif"/>
                <a:cs typeface="Microsoft Sans Serif"/>
              </a:rPr>
              <a:t>internet </a:t>
            </a:r>
            <a:r>
              <a:rPr sz="3450" b="0" spc="95" dirty="0">
                <a:solidFill>
                  <a:srgbClr val="FFFFFF"/>
                </a:solidFill>
                <a:latin typeface="Microsoft Sans Serif"/>
                <a:cs typeface="Microsoft Sans Serif"/>
              </a:rPr>
              <a:t>dependency. </a:t>
            </a:r>
            <a:r>
              <a:rPr sz="3450" b="0" spc="-905" dirty="0">
                <a:solidFill>
                  <a:srgbClr val="FFFFFF"/>
                </a:solidFill>
                <a:latin typeface="Microsoft Sans Serif"/>
                <a:cs typeface="Microsoft Sans Serif"/>
              </a:rPr>
              <a:t> </a:t>
            </a:r>
            <a:r>
              <a:rPr sz="3450" b="0" dirty="0">
                <a:solidFill>
                  <a:srgbClr val="FFFFFF"/>
                </a:solidFill>
                <a:latin typeface="Microsoft Sans Serif"/>
                <a:cs typeface="Microsoft Sans Serif"/>
              </a:rPr>
              <a:t>No</a:t>
            </a:r>
            <a:r>
              <a:rPr sz="3450" b="0" spc="-45" dirty="0">
                <a:solidFill>
                  <a:srgbClr val="FFFFFF"/>
                </a:solidFill>
                <a:latin typeface="Microsoft Sans Serif"/>
                <a:cs typeface="Microsoft Sans Serif"/>
              </a:rPr>
              <a:t> </a:t>
            </a:r>
            <a:r>
              <a:rPr sz="3450" b="0" spc="95" dirty="0">
                <a:solidFill>
                  <a:srgbClr val="FFFFFF"/>
                </a:solidFill>
                <a:latin typeface="Microsoft Sans Serif"/>
                <a:cs typeface="Microsoft Sans Serif"/>
              </a:rPr>
              <a:t>collaboration</a:t>
            </a:r>
            <a:r>
              <a:rPr sz="3450" b="0" spc="-40" dirty="0">
                <a:solidFill>
                  <a:srgbClr val="FFFFFF"/>
                </a:solidFill>
                <a:latin typeface="Microsoft Sans Serif"/>
                <a:cs typeface="Microsoft Sans Serif"/>
              </a:rPr>
              <a:t> </a:t>
            </a:r>
            <a:r>
              <a:rPr sz="3450" b="0" spc="90" dirty="0">
                <a:solidFill>
                  <a:srgbClr val="FFFFFF"/>
                </a:solidFill>
                <a:latin typeface="Microsoft Sans Serif"/>
                <a:cs typeface="Microsoft Sans Serif"/>
              </a:rPr>
              <a:t>features </a:t>
            </a:r>
            <a:r>
              <a:rPr sz="3450" b="0" spc="-905" dirty="0">
                <a:solidFill>
                  <a:srgbClr val="FFFFFF"/>
                </a:solidFill>
                <a:latin typeface="Microsoft Sans Serif"/>
                <a:cs typeface="Microsoft Sans Serif"/>
              </a:rPr>
              <a:t> </a:t>
            </a:r>
            <a:r>
              <a:rPr sz="3450" b="0" spc="120" dirty="0">
                <a:solidFill>
                  <a:srgbClr val="FFFFFF"/>
                </a:solidFill>
                <a:latin typeface="Microsoft Sans Serif"/>
                <a:cs typeface="Microsoft Sans Serif"/>
              </a:rPr>
              <a:t>Command-line</a:t>
            </a:r>
            <a:r>
              <a:rPr sz="3450" b="0" spc="-10" dirty="0">
                <a:solidFill>
                  <a:srgbClr val="FFFFFF"/>
                </a:solidFill>
                <a:latin typeface="Microsoft Sans Serif"/>
                <a:cs typeface="Microsoft Sans Serif"/>
              </a:rPr>
              <a:t> </a:t>
            </a:r>
            <a:r>
              <a:rPr sz="3450" b="0" spc="60" dirty="0">
                <a:solidFill>
                  <a:srgbClr val="FFFFFF"/>
                </a:solidFill>
                <a:latin typeface="Microsoft Sans Serif"/>
                <a:cs typeface="Microsoft Sans Serif"/>
              </a:rPr>
              <a:t>tool.</a:t>
            </a:r>
            <a:endParaRPr sz="3450">
              <a:latin typeface="Microsoft Sans Serif"/>
              <a:cs typeface="Microsoft Sans Serif"/>
            </a:endParaRPr>
          </a:p>
        </p:txBody>
      </p:sp>
      <p:pic>
        <p:nvPicPr>
          <p:cNvPr id="12" name="object 12"/>
          <p:cNvPicPr/>
          <p:nvPr/>
        </p:nvPicPr>
        <p:blipFill>
          <a:blip r:embed="rId5" cstate="print"/>
          <a:stretch>
            <a:fillRect/>
          </a:stretch>
        </p:blipFill>
        <p:spPr>
          <a:xfrm>
            <a:off x="9519480" y="3387489"/>
            <a:ext cx="134100" cy="134100"/>
          </a:xfrm>
          <a:prstGeom prst="rect">
            <a:avLst/>
          </a:prstGeom>
        </p:spPr>
      </p:pic>
      <p:pic>
        <p:nvPicPr>
          <p:cNvPr id="13" name="object 13"/>
          <p:cNvPicPr/>
          <p:nvPr/>
        </p:nvPicPr>
        <p:blipFill>
          <a:blip r:embed="rId5" cstate="print"/>
          <a:stretch>
            <a:fillRect/>
          </a:stretch>
        </p:blipFill>
        <p:spPr>
          <a:xfrm>
            <a:off x="9519480" y="4151862"/>
            <a:ext cx="134100" cy="134100"/>
          </a:xfrm>
          <a:prstGeom prst="rect">
            <a:avLst/>
          </a:prstGeom>
        </p:spPr>
      </p:pic>
      <p:pic>
        <p:nvPicPr>
          <p:cNvPr id="14" name="object 14"/>
          <p:cNvPicPr/>
          <p:nvPr/>
        </p:nvPicPr>
        <p:blipFill>
          <a:blip r:embed="rId6" cstate="print"/>
          <a:stretch>
            <a:fillRect/>
          </a:stretch>
        </p:blipFill>
        <p:spPr>
          <a:xfrm>
            <a:off x="9519480" y="4916234"/>
            <a:ext cx="134100" cy="134100"/>
          </a:xfrm>
          <a:prstGeom prst="rect">
            <a:avLst/>
          </a:prstGeom>
        </p:spPr>
      </p:pic>
      <p:pic>
        <p:nvPicPr>
          <p:cNvPr id="15" name="object 15"/>
          <p:cNvPicPr/>
          <p:nvPr/>
        </p:nvPicPr>
        <p:blipFill>
          <a:blip r:embed="rId6" cstate="print"/>
          <a:stretch>
            <a:fillRect/>
          </a:stretch>
        </p:blipFill>
        <p:spPr>
          <a:xfrm>
            <a:off x="9519480" y="5680607"/>
            <a:ext cx="134100" cy="134100"/>
          </a:xfrm>
          <a:prstGeom prst="rect">
            <a:avLst/>
          </a:prstGeom>
        </p:spPr>
      </p:pic>
      <p:pic>
        <p:nvPicPr>
          <p:cNvPr id="16" name="object 16"/>
          <p:cNvPicPr/>
          <p:nvPr/>
        </p:nvPicPr>
        <p:blipFill>
          <a:blip r:embed="rId6" cstate="print"/>
          <a:stretch>
            <a:fillRect/>
          </a:stretch>
        </p:blipFill>
        <p:spPr>
          <a:xfrm>
            <a:off x="9519480" y="6444979"/>
            <a:ext cx="134100" cy="134100"/>
          </a:xfrm>
          <a:prstGeom prst="rect">
            <a:avLst/>
          </a:prstGeom>
        </p:spPr>
      </p:pic>
      <p:pic>
        <p:nvPicPr>
          <p:cNvPr id="17" name="object 17"/>
          <p:cNvPicPr/>
          <p:nvPr/>
        </p:nvPicPr>
        <p:blipFill>
          <a:blip r:embed="rId6" cstate="print"/>
          <a:stretch>
            <a:fillRect/>
          </a:stretch>
        </p:blipFill>
        <p:spPr>
          <a:xfrm>
            <a:off x="9519480" y="7209351"/>
            <a:ext cx="134100" cy="134100"/>
          </a:xfrm>
          <a:prstGeom prst="rect">
            <a:avLst/>
          </a:prstGeom>
        </p:spPr>
      </p:pic>
      <p:sp>
        <p:nvSpPr>
          <p:cNvPr id="18" name="object 18"/>
          <p:cNvSpPr txBox="1">
            <a:spLocks noGrp="1"/>
          </p:cNvSpPr>
          <p:nvPr>
            <p:ph sz="half" idx="3"/>
          </p:nvPr>
        </p:nvSpPr>
        <p:spPr>
          <a:prstGeom prst="rect">
            <a:avLst/>
          </a:prstGeom>
        </p:spPr>
        <p:txBody>
          <a:bodyPr vert="horz" wrap="square" lIns="0" tIns="12700" rIns="0" bIns="0" rtlCol="0">
            <a:spAutoFit/>
          </a:bodyPr>
          <a:lstStyle/>
          <a:p>
            <a:pPr marL="1136015">
              <a:lnSpc>
                <a:spcPct val="100000"/>
              </a:lnSpc>
              <a:spcBef>
                <a:spcPts val="100"/>
              </a:spcBef>
            </a:pPr>
            <a:r>
              <a:rPr spc="229" dirty="0"/>
              <a:t>GitHub</a:t>
            </a:r>
          </a:p>
          <a:p>
            <a:pPr marL="12700">
              <a:lnSpc>
                <a:spcPct val="100000"/>
              </a:lnSpc>
              <a:spcBef>
                <a:spcPts val="4505"/>
              </a:spcBef>
            </a:pPr>
            <a:r>
              <a:rPr sz="3450" b="0" spc="160" dirty="0">
                <a:solidFill>
                  <a:srgbClr val="FFFFFF"/>
                </a:solidFill>
                <a:latin typeface="Microsoft Sans Serif"/>
                <a:cs typeface="Microsoft Sans Serif"/>
              </a:rPr>
              <a:t>Web-based</a:t>
            </a:r>
            <a:r>
              <a:rPr sz="3450" b="0" spc="-45" dirty="0">
                <a:solidFill>
                  <a:srgbClr val="FFFFFF"/>
                </a:solidFill>
                <a:latin typeface="Microsoft Sans Serif"/>
                <a:cs typeface="Microsoft Sans Serif"/>
              </a:rPr>
              <a:t> </a:t>
            </a:r>
            <a:r>
              <a:rPr sz="3450" b="0" spc="95" dirty="0">
                <a:solidFill>
                  <a:srgbClr val="FFFFFF"/>
                </a:solidFill>
                <a:latin typeface="Microsoft Sans Serif"/>
                <a:cs typeface="Microsoft Sans Serif"/>
              </a:rPr>
              <a:t>platform.</a:t>
            </a:r>
            <a:endParaRPr sz="3450">
              <a:latin typeface="Microsoft Sans Serif"/>
              <a:cs typeface="Microsoft Sans Serif"/>
            </a:endParaRPr>
          </a:p>
          <a:p>
            <a:pPr marL="12700" marR="5080">
              <a:lnSpc>
                <a:spcPct val="145400"/>
              </a:lnSpc>
            </a:pPr>
            <a:r>
              <a:rPr sz="3450" b="0" spc="65" dirty="0">
                <a:solidFill>
                  <a:srgbClr val="FFFFFF"/>
                </a:solidFill>
                <a:latin typeface="Microsoft Sans Serif"/>
                <a:cs typeface="Microsoft Sans Serif"/>
              </a:rPr>
              <a:t>Hosts </a:t>
            </a:r>
            <a:r>
              <a:rPr sz="3450" b="0" spc="100" dirty="0">
                <a:solidFill>
                  <a:srgbClr val="FFFFFF"/>
                </a:solidFill>
                <a:latin typeface="Microsoft Sans Serif"/>
                <a:cs typeface="Microsoft Sans Serif"/>
              </a:rPr>
              <a:t>repositories </a:t>
            </a:r>
            <a:r>
              <a:rPr sz="3450" b="0" spc="40" dirty="0">
                <a:solidFill>
                  <a:srgbClr val="FFFFFF"/>
                </a:solidFill>
                <a:latin typeface="Microsoft Sans Serif"/>
                <a:cs typeface="Microsoft Sans Serif"/>
              </a:rPr>
              <a:t>in </a:t>
            </a:r>
            <a:r>
              <a:rPr sz="3450" b="0" spc="155" dirty="0">
                <a:solidFill>
                  <a:srgbClr val="FFFFFF"/>
                </a:solidFill>
                <a:latin typeface="Microsoft Sans Serif"/>
                <a:cs typeface="Microsoft Sans Serif"/>
              </a:rPr>
              <a:t>the </a:t>
            </a:r>
            <a:r>
              <a:rPr sz="3450" b="0" spc="55" dirty="0">
                <a:solidFill>
                  <a:srgbClr val="FFFFFF"/>
                </a:solidFill>
                <a:latin typeface="Microsoft Sans Serif"/>
                <a:cs typeface="Microsoft Sans Serif"/>
              </a:rPr>
              <a:t>cloud. </a:t>
            </a:r>
            <a:r>
              <a:rPr sz="3450" b="0" spc="60" dirty="0">
                <a:solidFill>
                  <a:srgbClr val="FFFFFF"/>
                </a:solidFill>
                <a:latin typeface="Microsoft Sans Serif"/>
                <a:cs typeface="Microsoft Sans Serif"/>
              </a:rPr>
              <a:t> </a:t>
            </a:r>
            <a:r>
              <a:rPr sz="3450" b="0" spc="35" dirty="0">
                <a:solidFill>
                  <a:srgbClr val="FFFFFF"/>
                </a:solidFill>
                <a:latin typeface="Microsoft Sans Serif"/>
                <a:cs typeface="Microsoft Sans Serif"/>
              </a:rPr>
              <a:t>Provides</a:t>
            </a:r>
            <a:r>
              <a:rPr sz="3450" b="0" spc="-5" dirty="0">
                <a:solidFill>
                  <a:srgbClr val="FFFFFF"/>
                </a:solidFill>
                <a:latin typeface="Microsoft Sans Serif"/>
                <a:cs typeface="Microsoft Sans Serif"/>
              </a:rPr>
              <a:t> </a:t>
            </a:r>
            <a:r>
              <a:rPr sz="3450" b="0" spc="165" dirty="0">
                <a:solidFill>
                  <a:srgbClr val="FFFFFF"/>
                </a:solidFill>
                <a:latin typeface="Microsoft Sans Serif"/>
                <a:cs typeface="Microsoft Sans Serif"/>
              </a:rPr>
              <a:t>project</a:t>
            </a:r>
            <a:r>
              <a:rPr sz="3450" b="0" dirty="0">
                <a:solidFill>
                  <a:srgbClr val="FFFFFF"/>
                </a:solidFill>
                <a:latin typeface="Microsoft Sans Serif"/>
                <a:cs typeface="Microsoft Sans Serif"/>
              </a:rPr>
              <a:t> </a:t>
            </a:r>
            <a:r>
              <a:rPr sz="3450" b="0" spc="80" dirty="0">
                <a:solidFill>
                  <a:srgbClr val="FFFFFF"/>
                </a:solidFill>
                <a:latin typeface="Microsoft Sans Serif"/>
                <a:cs typeface="Microsoft Sans Serif"/>
              </a:rPr>
              <a:t>management</a:t>
            </a:r>
            <a:r>
              <a:rPr sz="3450" b="0" dirty="0">
                <a:solidFill>
                  <a:srgbClr val="FFFFFF"/>
                </a:solidFill>
                <a:latin typeface="Microsoft Sans Serif"/>
                <a:cs typeface="Microsoft Sans Serif"/>
              </a:rPr>
              <a:t> </a:t>
            </a:r>
            <a:r>
              <a:rPr sz="3450" b="0" spc="45" dirty="0">
                <a:solidFill>
                  <a:srgbClr val="FFFFFF"/>
                </a:solidFill>
                <a:latin typeface="Microsoft Sans Serif"/>
                <a:cs typeface="Microsoft Sans Serif"/>
              </a:rPr>
              <a:t>features. </a:t>
            </a:r>
            <a:r>
              <a:rPr sz="3450" b="0" spc="-900" dirty="0">
                <a:solidFill>
                  <a:srgbClr val="FFFFFF"/>
                </a:solidFill>
                <a:latin typeface="Microsoft Sans Serif"/>
                <a:cs typeface="Microsoft Sans Serif"/>
              </a:rPr>
              <a:t> </a:t>
            </a:r>
            <a:r>
              <a:rPr sz="3450" b="0" spc="5" dirty="0">
                <a:solidFill>
                  <a:srgbClr val="FFFFFF"/>
                </a:solidFill>
                <a:latin typeface="Microsoft Sans Serif"/>
                <a:cs typeface="Microsoft Sans Serif"/>
              </a:rPr>
              <a:t>Requires</a:t>
            </a:r>
            <a:r>
              <a:rPr sz="3450" b="0" spc="-10" dirty="0">
                <a:solidFill>
                  <a:srgbClr val="FFFFFF"/>
                </a:solidFill>
                <a:latin typeface="Microsoft Sans Serif"/>
                <a:cs typeface="Microsoft Sans Serif"/>
              </a:rPr>
              <a:t> </a:t>
            </a:r>
            <a:r>
              <a:rPr sz="3450" b="0" spc="130" dirty="0">
                <a:solidFill>
                  <a:srgbClr val="FFFFFF"/>
                </a:solidFill>
                <a:latin typeface="Microsoft Sans Serif"/>
                <a:cs typeface="Microsoft Sans Serif"/>
              </a:rPr>
              <a:t>internet</a:t>
            </a:r>
            <a:r>
              <a:rPr sz="3450" b="0" spc="-5" dirty="0">
                <a:solidFill>
                  <a:srgbClr val="FFFFFF"/>
                </a:solidFill>
                <a:latin typeface="Microsoft Sans Serif"/>
                <a:cs typeface="Microsoft Sans Serif"/>
              </a:rPr>
              <a:t> </a:t>
            </a:r>
            <a:r>
              <a:rPr sz="3450" b="0" spc="75" dirty="0">
                <a:solidFill>
                  <a:srgbClr val="FFFFFF"/>
                </a:solidFill>
                <a:latin typeface="Microsoft Sans Serif"/>
                <a:cs typeface="Microsoft Sans Serif"/>
              </a:rPr>
              <a:t>access</a:t>
            </a:r>
            <a:r>
              <a:rPr sz="3450" b="0" spc="-5" dirty="0">
                <a:solidFill>
                  <a:srgbClr val="FFFFFF"/>
                </a:solidFill>
                <a:latin typeface="Microsoft Sans Serif"/>
                <a:cs typeface="Microsoft Sans Serif"/>
              </a:rPr>
              <a:t> </a:t>
            </a:r>
            <a:r>
              <a:rPr sz="3450" b="0" spc="135" dirty="0">
                <a:solidFill>
                  <a:srgbClr val="FFFFFF"/>
                </a:solidFill>
                <a:latin typeface="Microsoft Sans Serif"/>
                <a:cs typeface="Microsoft Sans Serif"/>
              </a:rPr>
              <a:t>for</a:t>
            </a:r>
            <a:r>
              <a:rPr sz="3450" b="0" spc="-10" dirty="0">
                <a:solidFill>
                  <a:srgbClr val="FFFFFF"/>
                </a:solidFill>
                <a:latin typeface="Microsoft Sans Serif"/>
                <a:cs typeface="Microsoft Sans Serif"/>
              </a:rPr>
              <a:t> </a:t>
            </a:r>
            <a:r>
              <a:rPr sz="3450" b="0" spc="-50" dirty="0">
                <a:solidFill>
                  <a:srgbClr val="FFFFFF"/>
                </a:solidFill>
                <a:latin typeface="Microsoft Sans Serif"/>
                <a:cs typeface="Microsoft Sans Serif"/>
              </a:rPr>
              <a:t>usage.</a:t>
            </a:r>
            <a:endParaRPr sz="3450">
              <a:latin typeface="Microsoft Sans Serif"/>
              <a:cs typeface="Microsoft Sans Serif"/>
            </a:endParaRPr>
          </a:p>
          <a:p>
            <a:pPr marL="12700" marR="1478280">
              <a:lnSpc>
                <a:spcPct val="145400"/>
              </a:lnSpc>
            </a:pPr>
            <a:r>
              <a:rPr sz="3450" b="0" spc="60" dirty="0">
                <a:solidFill>
                  <a:srgbClr val="FFFFFF"/>
                </a:solidFill>
                <a:latin typeface="Microsoft Sans Serif"/>
                <a:cs typeface="Microsoft Sans Serif"/>
              </a:rPr>
              <a:t>Facilitates</a:t>
            </a:r>
            <a:r>
              <a:rPr sz="3450" b="0" spc="-10" dirty="0">
                <a:solidFill>
                  <a:srgbClr val="FFFFFF"/>
                </a:solidFill>
                <a:latin typeface="Microsoft Sans Serif"/>
                <a:cs typeface="Microsoft Sans Serif"/>
              </a:rPr>
              <a:t> </a:t>
            </a:r>
            <a:r>
              <a:rPr sz="3450" b="0" spc="145" dirty="0">
                <a:solidFill>
                  <a:srgbClr val="FFFFFF"/>
                </a:solidFill>
                <a:latin typeface="Microsoft Sans Serif"/>
                <a:cs typeface="Microsoft Sans Serif"/>
              </a:rPr>
              <a:t>remote</a:t>
            </a:r>
            <a:r>
              <a:rPr sz="3450" b="0" spc="-5" dirty="0">
                <a:solidFill>
                  <a:srgbClr val="FFFFFF"/>
                </a:solidFill>
                <a:latin typeface="Microsoft Sans Serif"/>
                <a:cs typeface="Microsoft Sans Serif"/>
              </a:rPr>
              <a:t> </a:t>
            </a:r>
            <a:r>
              <a:rPr sz="3450" b="0" spc="65" dirty="0">
                <a:solidFill>
                  <a:srgbClr val="FFFFFF"/>
                </a:solidFill>
                <a:latin typeface="Microsoft Sans Serif"/>
                <a:cs typeface="Microsoft Sans Serif"/>
              </a:rPr>
              <a:t>collaboration. </a:t>
            </a:r>
            <a:r>
              <a:rPr sz="3450" b="0" spc="-905" dirty="0">
                <a:solidFill>
                  <a:srgbClr val="FFFFFF"/>
                </a:solidFill>
                <a:latin typeface="Microsoft Sans Serif"/>
                <a:cs typeface="Microsoft Sans Serif"/>
              </a:rPr>
              <a:t> </a:t>
            </a:r>
            <a:r>
              <a:rPr sz="3450" b="0" spc="35" dirty="0">
                <a:solidFill>
                  <a:srgbClr val="FFFFFF"/>
                </a:solidFill>
                <a:latin typeface="Microsoft Sans Serif"/>
                <a:cs typeface="Microsoft Sans Serif"/>
              </a:rPr>
              <a:t>Provides</a:t>
            </a:r>
            <a:r>
              <a:rPr sz="3450" b="0" spc="-10" dirty="0">
                <a:solidFill>
                  <a:srgbClr val="FFFFFF"/>
                </a:solidFill>
                <a:latin typeface="Microsoft Sans Serif"/>
                <a:cs typeface="Microsoft Sans Serif"/>
              </a:rPr>
              <a:t> </a:t>
            </a:r>
            <a:r>
              <a:rPr sz="3450" b="0" spc="-60" dirty="0">
                <a:solidFill>
                  <a:srgbClr val="FFFFFF"/>
                </a:solidFill>
                <a:latin typeface="Microsoft Sans Serif"/>
                <a:cs typeface="Microsoft Sans Serif"/>
              </a:rPr>
              <a:t>a</a:t>
            </a:r>
            <a:r>
              <a:rPr sz="3450" b="0" spc="-10" dirty="0">
                <a:solidFill>
                  <a:srgbClr val="FFFFFF"/>
                </a:solidFill>
                <a:latin typeface="Microsoft Sans Serif"/>
                <a:cs typeface="Microsoft Sans Serif"/>
              </a:rPr>
              <a:t> </a:t>
            </a:r>
            <a:r>
              <a:rPr sz="3450" b="0" spc="55" dirty="0">
                <a:solidFill>
                  <a:srgbClr val="FFFFFF"/>
                </a:solidFill>
                <a:latin typeface="Microsoft Sans Serif"/>
                <a:cs typeface="Microsoft Sans Serif"/>
              </a:rPr>
              <a:t>graphical</a:t>
            </a:r>
            <a:r>
              <a:rPr sz="3450" b="0" spc="-10" dirty="0">
                <a:solidFill>
                  <a:srgbClr val="FFFFFF"/>
                </a:solidFill>
                <a:latin typeface="Microsoft Sans Serif"/>
                <a:cs typeface="Microsoft Sans Serif"/>
              </a:rPr>
              <a:t> </a:t>
            </a:r>
            <a:r>
              <a:rPr sz="3450" b="0" spc="70" dirty="0">
                <a:solidFill>
                  <a:srgbClr val="FFFFFF"/>
                </a:solidFill>
                <a:latin typeface="Microsoft Sans Serif"/>
                <a:cs typeface="Microsoft Sans Serif"/>
              </a:rPr>
              <a:t>interface.</a:t>
            </a:r>
            <a:endParaRPr sz="3450">
              <a:latin typeface="Microsoft Sans Serif"/>
              <a:cs typeface="Microsoft Sans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pic>
        <p:nvPicPr>
          <p:cNvPr id="3" name="object 3"/>
          <p:cNvPicPr/>
          <p:nvPr/>
        </p:nvPicPr>
        <p:blipFill>
          <a:blip r:embed="rId3" cstate="print"/>
          <a:stretch>
            <a:fillRect/>
          </a:stretch>
        </p:blipFill>
        <p:spPr>
          <a:xfrm>
            <a:off x="15339607" y="0"/>
            <a:ext cx="2948391" cy="1657788"/>
          </a:xfrm>
          <a:prstGeom prst="rect">
            <a:avLst/>
          </a:prstGeom>
        </p:spPr>
      </p:pic>
      <p:pic>
        <p:nvPicPr>
          <p:cNvPr id="4" name="object 4"/>
          <p:cNvPicPr/>
          <p:nvPr/>
        </p:nvPicPr>
        <p:blipFill>
          <a:blip r:embed="rId4" cstate="print"/>
          <a:stretch>
            <a:fillRect/>
          </a:stretch>
        </p:blipFill>
        <p:spPr>
          <a:xfrm>
            <a:off x="15789985" y="7910097"/>
            <a:ext cx="1465257" cy="1417846"/>
          </a:xfrm>
          <a:prstGeom prst="rect">
            <a:avLst/>
          </a:prstGeom>
        </p:spPr>
      </p:pic>
      <p:pic>
        <p:nvPicPr>
          <p:cNvPr id="5" name="object 5"/>
          <p:cNvPicPr/>
          <p:nvPr/>
        </p:nvPicPr>
        <p:blipFill>
          <a:blip r:embed="rId5" cstate="print"/>
          <a:stretch>
            <a:fillRect/>
          </a:stretch>
        </p:blipFill>
        <p:spPr>
          <a:xfrm>
            <a:off x="0" y="8620048"/>
            <a:ext cx="3235147" cy="1666951"/>
          </a:xfrm>
          <a:prstGeom prst="rect">
            <a:avLst/>
          </a:prstGeom>
        </p:spPr>
      </p:pic>
      <p:pic>
        <p:nvPicPr>
          <p:cNvPr id="6" name="object 6"/>
          <p:cNvPicPr/>
          <p:nvPr/>
        </p:nvPicPr>
        <p:blipFill>
          <a:blip r:embed="rId6" cstate="print"/>
          <a:stretch>
            <a:fillRect/>
          </a:stretch>
        </p:blipFill>
        <p:spPr>
          <a:xfrm>
            <a:off x="8853799" y="5541736"/>
            <a:ext cx="3295649" cy="2200259"/>
          </a:xfrm>
          <a:prstGeom prst="rect">
            <a:avLst/>
          </a:prstGeom>
        </p:spPr>
      </p:pic>
      <p:pic>
        <p:nvPicPr>
          <p:cNvPr id="7" name="object 7"/>
          <p:cNvPicPr/>
          <p:nvPr/>
        </p:nvPicPr>
        <p:blipFill>
          <a:blip r:embed="rId7" cstate="print"/>
          <a:stretch>
            <a:fillRect/>
          </a:stretch>
        </p:blipFill>
        <p:spPr>
          <a:xfrm>
            <a:off x="783336" y="661415"/>
            <a:ext cx="15386304" cy="3041904"/>
          </a:xfrm>
          <a:prstGeom prst="rect">
            <a:avLst/>
          </a:prstGeom>
        </p:spPr>
      </p:pic>
      <p:sp>
        <p:nvSpPr>
          <p:cNvPr id="8" name="object 8"/>
          <p:cNvSpPr txBox="1"/>
          <p:nvPr/>
        </p:nvSpPr>
        <p:spPr>
          <a:xfrm>
            <a:off x="6023676" y="5573711"/>
            <a:ext cx="2585085" cy="1513205"/>
          </a:xfrm>
          <a:prstGeom prst="rect">
            <a:avLst/>
          </a:prstGeom>
        </p:spPr>
        <p:txBody>
          <a:bodyPr vert="horz" wrap="square" lIns="0" tIns="12065" rIns="0" bIns="0" rtlCol="0">
            <a:spAutoFit/>
          </a:bodyPr>
          <a:lstStyle/>
          <a:p>
            <a:pPr marL="12700">
              <a:lnSpc>
                <a:spcPts val="8975"/>
              </a:lnSpc>
              <a:spcBef>
                <a:spcPts val="95"/>
              </a:spcBef>
            </a:pPr>
            <a:r>
              <a:rPr sz="7800" spc="-2485" dirty="0">
                <a:solidFill>
                  <a:srgbClr val="FFFFFF"/>
                </a:solidFill>
                <a:latin typeface="Lucida Sans Unicode"/>
                <a:cs typeface="Lucida Sans Unicode"/>
              </a:rPr>
              <a:t>P</a:t>
            </a:r>
            <a:r>
              <a:rPr sz="7800" spc="-1645" dirty="0">
                <a:solidFill>
                  <a:srgbClr val="FFFFFF"/>
                </a:solidFill>
                <a:latin typeface="Lucida Sans Unicode"/>
                <a:cs typeface="Lucida Sans Unicode"/>
              </a:rPr>
              <a:t> </a:t>
            </a:r>
            <a:r>
              <a:rPr sz="7800" spc="-2985" dirty="0">
                <a:solidFill>
                  <a:srgbClr val="FFFFFF"/>
                </a:solidFill>
                <a:latin typeface="Lucida Sans Unicode"/>
                <a:cs typeface="Lucida Sans Unicode"/>
              </a:rPr>
              <a:t>R</a:t>
            </a:r>
            <a:r>
              <a:rPr sz="7800" spc="-1645" dirty="0">
                <a:solidFill>
                  <a:srgbClr val="FFFFFF"/>
                </a:solidFill>
                <a:latin typeface="Lucida Sans Unicode"/>
                <a:cs typeface="Lucida Sans Unicode"/>
              </a:rPr>
              <a:t> </a:t>
            </a:r>
            <a:r>
              <a:rPr sz="7800" spc="-4115" dirty="0">
                <a:solidFill>
                  <a:srgbClr val="FFFFFF"/>
                </a:solidFill>
                <a:latin typeface="Lucida Sans Unicode"/>
                <a:cs typeface="Lucida Sans Unicode"/>
              </a:rPr>
              <a:t>O</a:t>
            </a:r>
            <a:r>
              <a:rPr sz="7800" spc="-1645" dirty="0">
                <a:solidFill>
                  <a:srgbClr val="FFFFFF"/>
                </a:solidFill>
                <a:latin typeface="Lucida Sans Unicode"/>
                <a:cs typeface="Lucida Sans Unicode"/>
              </a:rPr>
              <a:t> </a:t>
            </a:r>
            <a:r>
              <a:rPr sz="7800" spc="-2485" dirty="0">
                <a:solidFill>
                  <a:srgbClr val="FFFFFF"/>
                </a:solidFill>
                <a:latin typeface="Lucida Sans Unicode"/>
                <a:cs typeface="Lucida Sans Unicode"/>
              </a:rPr>
              <a:t>P</a:t>
            </a:r>
            <a:r>
              <a:rPr sz="7800" spc="-1645" dirty="0">
                <a:solidFill>
                  <a:srgbClr val="FFFFFF"/>
                </a:solidFill>
                <a:latin typeface="Lucida Sans Unicode"/>
                <a:cs typeface="Lucida Sans Unicode"/>
              </a:rPr>
              <a:t> </a:t>
            </a:r>
            <a:r>
              <a:rPr sz="7800" spc="-4115" dirty="0">
                <a:solidFill>
                  <a:srgbClr val="FFFFFF"/>
                </a:solidFill>
                <a:latin typeface="Lucida Sans Unicode"/>
                <a:cs typeface="Lucida Sans Unicode"/>
              </a:rPr>
              <a:t>O</a:t>
            </a:r>
            <a:r>
              <a:rPr sz="7800" spc="-1645" dirty="0">
                <a:solidFill>
                  <a:srgbClr val="FFFFFF"/>
                </a:solidFill>
                <a:latin typeface="Lucida Sans Unicode"/>
                <a:cs typeface="Lucida Sans Unicode"/>
              </a:rPr>
              <a:t> </a:t>
            </a:r>
            <a:r>
              <a:rPr sz="7800" spc="-2500" dirty="0">
                <a:solidFill>
                  <a:srgbClr val="FFFFFF"/>
                </a:solidFill>
                <a:latin typeface="Lucida Sans Unicode"/>
                <a:cs typeface="Lucida Sans Unicode"/>
              </a:rPr>
              <a:t>S</a:t>
            </a:r>
            <a:r>
              <a:rPr sz="7800" spc="-1645" dirty="0">
                <a:solidFill>
                  <a:srgbClr val="FFFFFF"/>
                </a:solidFill>
                <a:latin typeface="Lucida Sans Unicode"/>
                <a:cs typeface="Lucida Sans Unicode"/>
              </a:rPr>
              <a:t> </a:t>
            </a:r>
            <a:r>
              <a:rPr sz="7800" spc="-3679" dirty="0">
                <a:solidFill>
                  <a:srgbClr val="FFFFFF"/>
                </a:solidFill>
                <a:latin typeface="Lucida Sans Unicode"/>
                <a:cs typeface="Lucida Sans Unicode"/>
              </a:rPr>
              <a:t>A</a:t>
            </a:r>
            <a:r>
              <a:rPr sz="7800" spc="-1645" dirty="0">
                <a:solidFill>
                  <a:srgbClr val="FFFFFF"/>
                </a:solidFill>
                <a:latin typeface="Lucida Sans Unicode"/>
                <a:cs typeface="Lucida Sans Unicode"/>
              </a:rPr>
              <a:t> </a:t>
            </a:r>
            <a:r>
              <a:rPr sz="7800" spc="-2700" dirty="0">
                <a:solidFill>
                  <a:srgbClr val="FFFFFF"/>
                </a:solidFill>
                <a:latin typeface="Lucida Sans Unicode"/>
                <a:cs typeface="Lucida Sans Unicode"/>
              </a:rPr>
              <a:t>L</a:t>
            </a:r>
            <a:endParaRPr sz="7800">
              <a:latin typeface="Lucida Sans Unicode"/>
              <a:cs typeface="Lucida Sans Unicode"/>
            </a:endParaRPr>
          </a:p>
          <a:p>
            <a:pPr marL="360680">
              <a:lnSpc>
                <a:spcPts val="2735"/>
              </a:lnSpc>
            </a:pPr>
            <a:r>
              <a:rPr sz="2600" b="1" spc="505" dirty="0">
                <a:solidFill>
                  <a:srgbClr val="FFFFFF"/>
                </a:solidFill>
                <a:latin typeface="Arial"/>
                <a:cs typeface="Arial"/>
              </a:rPr>
              <a:t>A</a:t>
            </a:r>
            <a:r>
              <a:rPr sz="2600" b="1" spc="425" dirty="0">
                <a:solidFill>
                  <a:srgbClr val="FFFFFF"/>
                </a:solidFill>
                <a:latin typeface="Arial"/>
                <a:cs typeface="Arial"/>
              </a:rPr>
              <a:t>CC</a:t>
            </a:r>
            <a:r>
              <a:rPr sz="2600" b="1" spc="-215" dirty="0">
                <a:solidFill>
                  <a:srgbClr val="FFFFFF"/>
                </a:solidFill>
                <a:latin typeface="Arial"/>
                <a:cs typeface="Arial"/>
              </a:rPr>
              <a:t>E</a:t>
            </a:r>
            <a:r>
              <a:rPr sz="2600" b="1" spc="-395" dirty="0">
                <a:solidFill>
                  <a:srgbClr val="FFFFFF"/>
                </a:solidFill>
                <a:latin typeface="Arial"/>
                <a:cs typeface="Arial"/>
              </a:rPr>
              <a:t> </a:t>
            </a:r>
            <a:r>
              <a:rPr sz="2600" b="1" spc="10" dirty="0">
                <a:solidFill>
                  <a:srgbClr val="FFFFFF"/>
                </a:solidFill>
                <a:latin typeface="Arial"/>
                <a:cs typeface="Arial"/>
              </a:rPr>
              <a:t>P</a:t>
            </a:r>
            <a:r>
              <a:rPr sz="2600" b="1" spc="-395" dirty="0">
                <a:solidFill>
                  <a:srgbClr val="FFFFFF"/>
                </a:solidFill>
                <a:latin typeface="Arial"/>
                <a:cs typeface="Arial"/>
              </a:rPr>
              <a:t> </a:t>
            </a:r>
            <a:r>
              <a:rPr sz="2600" b="1" spc="-25" dirty="0">
                <a:solidFill>
                  <a:srgbClr val="FFFFFF"/>
                </a:solidFill>
                <a:latin typeface="Arial"/>
                <a:cs typeface="Arial"/>
              </a:rPr>
              <a:t>T</a:t>
            </a:r>
            <a:r>
              <a:rPr sz="2600" b="1" spc="-395" dirty="0">
                <a:solidFill>
                  <a:srgbClr val="FFFFFF"/>
                </a:solidFill>
                <a:latin typeface="Arial"/>
                <a:cs typeface="Arial"/>
              </a:rPr>
              <a:t> </a:t>
            </a:r>
            <a:r>
              <a:rPr sz="2600" b="1" spc="-215" dirty="0">
                <a:solidFill>
                  <a:srgbClr val="FFFFFF"/>
                </a:solidFill>
                <a:latin typeface="Arial"/>
                <a:cs typeface="Arial"/>
              </a:rPr>
              <a:t>E</a:t>
            </a:r>
            <a:r>
              <a:rPr sz="2600" b="1" spc="-395" dirty="0">
                <a:solidFill>
                  <a:srgbClr val="FFFFFF"/>
                </a:solidFill>
                <a:latin typeface="Arial"/>
                <a:cs typeface="Arial"/>
              </a:rPr>
              <a:t> </a:t>
            </a:r>
            <a:r>
              <a:rPr sz="2600" b="1" spc="55" dirty="0">
                <a:solidFill>
                  <a:srgbClr val="FFFFFF"/>
                </a:solidFill>
                <a:latin typeface="Arial"/>
                <a:cs typeface="Arial"/>
              </a:rPr>
              <a:t>D</a:t>
            </a:r>
            <a:endParaRPr sz="26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549798" cy="751267"/>
          </a:xfrm>
          <a:prstGeom prst="rect">
            <a:avLst/>
          </a:prstGeom>
        </p:spPr>
      </p:pic>
      <p:pic>
        <p:nvPicPr>
          <p:cNvPr id="3" name="object 3"/>
          <p:cNvPicPr/>
          <p:nvPr/>
        </p:nvPicPr>
        <p:blipFill>
          <a:blip r:embed="rId3" cstate="print"/>
          <a:stretch>
            <a:fillRect/>
          </a:stretch>
        </p:blipFill>
        <p:spPr>
          <a:xfrm>
            <a:off x="16104351" y="9258300"/>
            <a:ext cx="2183647" cy="1028699"/>
          </a:xfrm>
          <a:prstGeom prst="rect">
            <a:avLst/>
          </a:prstGeom>
        </p:spPr>
      </p:pic>
      <p:pic>
        <p:nvPicPr>
          <p:cNvPr id="4" name="object 4"/>
          <p:cNvPicPr/>
          <p:nvPr/>
        </p:nvPicPr>
        <p:blipFill>
          <a:blip r:embed="rId4" cstate="print"/>
          <a:stretch>
            <a:fillRect/>
          </a:stretch>
        </p:blipFill>
        <p:spPr>
          <a:xfrm>
            <a:off x="0" y="9211466"/>
            <a:ext cx="1336609" cy="1075533"/>
          </a:xfrm>
          <a:prstGeom prst="rect">
            <a:avLst/>
          </a:prstGeom>
        </p:spPr>
      </p:pic>
      <p:grpSp>
        <p:nvGrpSpPr>
          <p:cNvPr id="5" name="object 5"/>
          <p:cNvGrpSpPr/>
          <p:nvPr/>
        </p:nvGrpSpPr>
        <p:grpSpPr>
          <a:xfrm>
            <a:off x="1452070" y="0"/>
            <a:ext cx="16836390" cy="9801860"/>
            <a:chOff x="1452070" y="0"/>
            <a:chExt cx="16836390" cy="9801860"/>
          </a:xfrm>
        </p:grpSpPr>
        <p:pic>
          <p:nvPicPr>
            <p:cNvPr id="6" name="object 6"/>
            <p:cNvPicPr/>
            <p:nvPr/>
          </p:nvPicPr>
          <p:blipFill>
            <a:blip r:embed="rId5" cstate="print"/>
            <a:stretch>
              <a:fillRect/>
            </a:stretch>
          </p:blipFill>
          <p:spPr>
            <a:xfrm>
              <a:off x="14792979" y="0"/>
              <a:ext cx="3495019" cy="3094938"/>
            </a:xfrm>
            <a:prstGeom prst="rect">
              <a:avLst/>
            </a:prstGeom>
          </p:spPr>
        </p:pic>
        <p:pic>
          <p:nvPicPr>
            <p:cNvPr id="7" name="object 7"/>
            <p:cNvPicPr/>
            <p:nvPr/>
          </p:nvPicPr>
          <p:blipFill>
            <a:blip r:embed="rId6" cstate="print"/>
            <a:stretch>
              <a:fillRect/>
            </a:stretch>
          </p:blipFill>
          <p:spPr>
            <a:xfrm>
              <a:off x="1452070" y="2848105"/>
              <a:ext cx="14439899" cy="6953249"/>
            </a:xfrm>
            <a:prstGeom prst="rect">
              <a:avLst/>
            </a:prstGeom>
          </p:spPr>
        </p:pic>
      </p:grpSp>
      <p:sp>
        <p:nvSpPr>
          <p:cNvPr id="8" name="object 8"/>
          <p:cNvSpPr txBox="1"/>
          <p:nvPr/>
        </p:nvSpPr>
        <p:spPr>
          <a:xfrm>
            <a:off x="1540676" y="408306"/>
            <a:ext cx="9733280" cy="812165"/>
          </a:xfrm>
          <a:prstGeom prst="rect">
            <a:avLst/>
          </a:prstGeom>
        </p:spPr>
        <p:txBody>
          <a:bodyPr vert="horz" wrap="square" lIns="0" tIns="13970" rIns="0" bIns="0" rtlCol="0">
            <a:spAutoFit/>
          </a:bodyPr>
          <a:lstStyle/>
          <a:p>
            <a:pPr marL="12700">
              <a:lnSpc>
                <a:spcPct val="100000"/>
              </a:lnSpc>
              <a:spcBef>
                <a:spcPts val="110"/>
              </a:spcBef>
            </a:pPr>
            <a:r>
              <a:rPr sz="5150" b="1" spc="300" dirty="0">
                <a:solidFill>
                  <a:srgbClr val="048AFF"/>
                </a:solidFill>
                <a:latin typeface="Arial"/>
                <a:cs typeface="Arial"/>
              </a:rPr>
              <a:t>Creating</a:t>
            </a:r>
            <a:r>
              <a:rPr sz="5150" b="1" spc="95" dirty="0">
                <a:solidFill>
                  <a:srgbClr val="048AFF"/>
                </a:solidFill>
                <a:latin typeface="Arial"/>
                <a:cs typeface="Arial"/>
              </a:rPr>
              <a:t> </a:t>
            </a:r>
            <a:r>
              <a:rPr sz="5150" b="1" spc="240" dirty="0">
                <a:solidFill>
                  <a:srgbClr val="048AFF"/>
                </a:solidFill>
                <a:latin typeface="Arial"/>
                <a:cs typeface="Arial"/>
              </a:rPr>
              <a:t>account</a:t>
            </a:r>
            <a:r>
              <a:rPr sz="5150" b="1" spc="95" dirty="0">
                <a:solidFill>
                  <a:srgbClr val="048AFF"/>
                </a:solidFill>
                <a:latin typeface="Arial"/>
                <a:cs typeface="Arial"/>
              </a:rPr>
              <a:t> </a:t>
            </a:r>
            <a:r>
              <a:rPr sz="5150" b="1" spc="85" dirty="0">
                <a:solidFill>
                  <a:srgbClr val="048AFF"/>
                </a:solidFill>
                <a:latin typeface="Arial"/>
                <a:cs typeface="Arial"/>
              </a:rPr>
              <a:t>on</a:t>
            </a:r>
            <a:r>
              <a:rPr sz="5150" b="1" spc="95" dirty="0">
                <a:solidFill>
                  <a:srgbClr val="048AFF"/>
                </a:solidFill>
                <a:latin typeface="Arial"/>
                <a:cs typeface="Arial"/>
              </a:rPr>
              <a:t> </a:t>
            </a:r>
            <a:r>
              <a:rPr sz="5150" b="1" spc="229" dirty="0">
                <a:solidFill>
                  <a:srgbClr val="048AFF"/>
                </a:solidFill>
                <a:latin typeface="Arial"/>
                <a:cs typeface="Arial"/>
              </a:rPr>
              <a:t>GitHub:</a:t>
            </a:r>
            <a:endParaRPr sz="5150">
              <a:latin typeface="Arial"/>
              <a:cs typeface="Arial"/>
            </a:endParaRPr>
          </a:p>
        </p:txBody>
      </p:sp>
      <p:sp>
        <p:nvSpPr>
          <p:cNvPr id="9" name="object 9"/>
          <p:cNvSpPr/>
          <p:nvPr/>
        </p:nvSpPr>
        <p:spPr>
          <a:xfrm>
            <a:off x="2391283" y="2567152"/>
            <a:ext cx="2995930" cy="38100"/>
          </a:xfrm>
          <a:custGeom>
            <a:avLst/>
            <a:gdLst/>
            <a:ahLst/>
            <a:cxnLst/>
            <a:rect l="l" t="t" r="r" b="b"/>
            <a:pathLst>
              <a:path w="2995929" h="38100">
                <a:moveTo>
                  <a:pt x="2995549" y="0"/>
                </a:moveTo>
                <a:lnTo>
                  <a:pt x="1008545" y="0"/>
                </a:lnTo>
                <a:lnTo>
                  <a:pt x="0" y="0"/>
                </a:lnTo>
                <a:lnTo>
                  <a:pt x="0" y="38100"/>
                </a:lnTo>
                <a:lnTo>
                  <a:pt x="1008545" y="38100"/>
                </a:lnTo>
                <a:lnTo>
                  <a:pt x="2995549" y="38100"/>
                </a:lnTo>
                <a:lnTo>
                  <a:pt x="2995549" y="0"/>
                </a:lnTo>
                <a:close/>
              </a:path>
            </a:pathLst>
          </a:custGeom>
          <a:solidFill>
            <a:srgbClr val="FFFFFF"/>
          </a:solidFill>
        </p:spPr>
        <p:txBody>
          <a:bodyPr wrap="square" lIns="0" tIns="0" rIns="0" bIns="0" rtlCol="0"/>
          <a:lstStyle/>
          <a:p>
            <a:endParaRPr/>
          </a:p>
        </p:txBody>
      </p:sp>
      <p:sp>
        <p:nvSpPr>
          <p:cNvPr id="10" name="object 10"/>
          <p:cNvSpPr txBox="1"/>
          <p:nvPr/>
        </p:nvSpPr>
        <p:spPr>
          <a:xfrm>
            <a:off x="1471414" y="1236872"/>
            <a:ext cx="11216640" cy="1397000"/>
          </a:xfrm>
          <a:prstGeom prst="rect">
            <a:avLst/>
          </a:prstGeom>
        </p:spPr>
        <p:txBody>
          <a:bodyPr vert="horz" wrap="square" lIns="0" tIns="12065" rIns="0" bIns="0" rtlCol="0">
            <a:spAutoFit/>
          </a:bodyPr>
          <a:lstStyle/>
          <a:p>
            <a:pPr marL="259079" marR="5080" indent="-247015">
              <a:lnSpc>
                <a:spcPct val="138500"/>
              </a:lnSpc>
              <a:spcBef>
                <a:spcPts val="95"/>
              </a:spcBef>
            </a:pPr>
            <a:r>
              <a:rPr sz="3250" spc="-645" dirty="0">
                <a:solidFill>
                  <a:srgbClr val="FFFFFF"/>
                </a:solidFill>
                <a:latin typeface="Trebuchet MS"/>
                <a:cs typeface="Trebuchet MS"/>
              </a:rPr>
              <a:t>1.</a:t>
            </a:r>
            <a:r>
              <a:rPr sz="3250" spc="-455" dirty="0">
                <a:solidFill>
                  <a:srgbClr val="FFFFFF"/>
                </a:solidFill>
                <a:latin typeface="Trebuchet MS"/>
                <a:cs typeface="Trebuchet MS"/>
              </a:rPr>
              <a:t> </a:t>
            </a:r>
            <a:r>
              <a:rPr sz="3250" spc="185" dirty="0">
                <a:solidFill>
                  <a:srgbClr val="FFFFFF"/>
                </a:solidFill>
                <a:latin typeface="Trebuchet MS"/>
                <a:cs typeface="Trebuchet MS"/>
              </a:rPr>
              <a:t>Open</a:t>
            </a:r>
            <a:r>
              <a:rPr sz="3250" spc="-120" dirty="0">
                <a:solidFill>
                  <a:srgbClr val="FFFFFF"/>
                </a:solidFill>
                <a:latin typeface="Trebuchet MS"/>
                <a:cs typeface="Trebuchet MS"/>
              </a:rPr>
              <a:t> </a:t>
            </a:r>
            <a:r>
              <a:rPr sz="3250" spc="95" dirty="0">
                <a:solidFill>
                  <a:srgbClr val="FFFFFF"/>
                </a:solidFill>
                <a:latin typeface="Trebuchet MS"/>
                <a:cs typeface="Trebuchet MS"/>
              </a:rPr>
              <a:t>your</a:t>
            </a:r>
            <a:r>
              <a:rPr sz="3250" spc="-120" dirty="0">
                <a:solidFill>
                  <a:srgbClr val="FFFFFF"/>
                </a:solidFill>
                <a:latin typeface="Trebuchet MS"/>
                <a:cs typeface="Trebuchet MS"/>
              </a:rPr>
              <a:t> </a:t>
            </a:r>
            <a:r>
              <a:rPr sz="3250" spc="110" dirty="0">
                <a:solidFill>
                  <a:srgbClr val="FFFFFF"/>
                </a:solidFill>
                <a:latin typeface="Trebuchet MS"/>
                <a:cs typeface="Trebuchet MS"/>
              </a:rPr>
              <a:t>web</a:t>
            </a:r>
            <a:r>
              <a:rPr sz="3250" spc="-120" dirty="0">
                <a:solidFill>
                  <a:srgbClr val="FFFFFF"/>
                </a:solidFill>
                <a:latin typeface="Trebuchet MS"/>
                <a:cs typeface="Trebuchet MS"/>
              </a:rPr>
              <a:t> </a:t>
            </a:r>
            <a:r>
              <a:rPr sz="3250" spc="95" dirty="0">
                <a:solidFill>
                  <a:srgbClr val="FFFFFF"/>
                </a:solidFill>
                <a:latin typeface="Trebuchet MS"/>
                <a:cs typeface="Trebuchet MS"/>
              </a:rPr>
              <a:t>browser</a:t>
            </a:r>
            <a:r>
              <a:rPr sz="3250" spc="-120" dirty="0">
                <a:solidFill>
                  <a:srgbClr val="FFFFFF"/>
                </a:solidFill>
                <a:latin typeface="Trebuchet MS"/>
                <a:cs typeface="Trebuchet MS"/>
              </a:rPr>
              <a:t> </a:t>
            </a:r>
            <a:r>
              <a:rPr sz="3250" spc="120" dirty="0">
                <a:solidFill>
                  <a:srgbClr val="FFFFFF"/>
                </a:solidFill>
                <a:latin typeface="Trebuchet MS"/>
                <a:cs typeface="Trebuchet MS"/>
              </a:rPr>
              <a:t>and</a:t>
            </a:r>
            <a:r>
              <a:rPr sz="3250" spc="-120" dirty="0">
                <a:solidFill>
                  <a:srgbClr val="FFFFFF"/>
                </a:solidFill>
                <a:latin typeface="Trebuchet MS"/>
                <a:cs typeface="Trebuchet MS"/>
              </a:rPr>
              <a:t> </a:t>
            </a:r>
            <a:r>
              <a:rPr sz="3250" spc="170" dirty="0">
                <a:solidFill>
                  <a:srgbClr val="FFFFFF"/>
                </a:solidFill>
                <a:latin typeface="Trebuchet MS"/>
                <a:cs typeface="Trebuchet MS"/>
              </a:rPr>
              <a:t>go</a:t>
            </a:r>
            <a:r>
              <a:rPr sz="3250" spc="-120" dirty="0">
                <a:solidFill>
                  <a:srgbClr val="FFFFFF"/>
                </a:solidFill>
                <a:latin typeface="Trebuchet MS"/>
                <a:cs typeface="Trebuchet MS"/>
              </a:rPr>
              <a:t> </a:t>
            </a:r>
            <a:r>
              <a:rPr sz="3250" spc="75" dirty="0">
                <a:solidFill>
                  <a:srgbClr val="FFFFFF"/>
                </a:solidFill>
                <a:latin typeface="Trebuchet MS"/>
                <a:cs typeface="Trebuchet MS"/>
              </a:rPr>
              <a:t>to</a:t>
            </a:r>
            <a:r>
              <a:rPr sz="3250" spc="-120" dirty="0">
                <a:solidFill>
                  <a:srgbClr val="FFFFFF"/>
                </a:solidFill>
                <a:latin typeface="Trebuchet MS"/>
                <a:cs typeface="Trebuchet MS"/>
              </a:rPr>
              <a:t> </a:t>
            </a:r>
            <a:r>
              <a:rPr sz="3250" spc="40" dirty="0">
                <a:solidFill>
                  <a:srgbClr val="FFFFFF"/>
                </a:solidFill>
                <a:latin typeface="Trebuchet MS"/>
                <a:cs typeface="Trebuchet MS"/>
              </a:rPr>
              <a:t>the</a:t>
            </a:r>
            <a:r>
              <a:rPr sz="3250" spc="-120" dirty="0">
                <a:solidFill>
                  <a:srgbClr val="FFFFFF"/>
                </a:solidFill>
                <a:latin typeface="Trebuchet MS"/>
                <a:cs typeface="Trebuchet MS"/>
              </a:rPr>
              <a:t> </a:t>
            </a:r>
            <a:r>
              <a:rPr sz="3250" spc="80" dirty="0">
                <a:solidFill>
                  <a:srgbClr val="FFFFFF"/>
                </a:solidFill>
                <a:latin typeface="Trebuchet MS"/>
                <a:cs typeface="Trebuchet MS"/>
              </a:rPr>
              <a:t>GitHub</a:t>
            </a:r>
            <a:r>
              <a:rPr sz="3250" spc="-120" dirty="0">
                <a:solidFill>
                  <a:srgbClr val="FFFFFF"/>
                </a:solidFill>
                <a:latin typeface="Trebuchet MS"/>
                <a:cs typeface="Trebuchet MS"/>
              </a:rPr>
              <a:t> </a:t>
            </a:r>
            <a:r>
              <a:rPr sz="3250" spc="75" dirty="0">
                <a:solidFill>
                  <a:srgbClr val="FFFFFF"/>
                </a:solidFill>
                <a:latin typeface="Trebuchet MS"/>
                <a:cs typeface="Trebuchet MS"/>
              </a:rPr>
              <a:t>website</a:t>
            </a:r>
            <a:r>
              <a:rPr sz="3250" spc="-120" dirty="0">
                <a:solidFill>
                  <a:srgbClr val="FFFFFF"/>
                </a:solidFill>
                <a:latin typeface="Trebuchet MS"/>
                <a:cs typeface="Trebuchet MS"/>
              </a:rPr>
              <a:t> </a:t>
            </a:r>
            <a:r>
              <a:rPr sz="3250" spc="10" dirty="0">
                <a:solidFill>
                  <a:srgbClr val="FFFFFF"/>
                </a:solidFill>
                <a:latin typeface="Trebuchet MS"/>
                <a:cs typeface="Trebuchet MS"/>
              </a:rPr>
              <a:t>at </a:t>
            </a:r>
            <a:r>
              <a:rPr sz="3250" spc="-965" dirty="0">
                <a:solidFill>
                  <a:srgbClr val="FFFFFF"/>
                </a:solidFill>
                <a:latin typeface="Trebuchet MS"/>
                <a:cs typeface="Trebuchet MS"/>
              </a:rPr>
              <a:t> </a:t>
            </a:r>
            <a:r>
              <a:rPr sz="3250" u="heavy" spc="-50" dirty="0">
                <a:solidFill>
                  <a:srgbClr val="FFFFFF"/>
                </a:solidFill>
                <a:uFill>
                  <a:solidFill>
                    <a:srgbClr val="FFFFFF"/>
                  </a:solidFill>
                </a:uFill>
                <a:latin typeface="Trebuchet MS"/>
                <a:cs typeface="Trebuchet MS"/>
                <a:hlinkClick r:id="rId7"/>
              </a:rPr>
              <a:t>htt</a:t>
            </a:r>
            <a:r>
              <a:rPr sz="3250" spc="-50" dirty="0">
                <a:solidFill>
                  <a:srgbClr val="FFFFFF"/>
                </a:solidFill>
                <a:latin typeface="Trebuchet MS"/>
                <a:cs typeface="Trebuchet MS"/>
                <a:hlinkClick r:id="rId7"/>
              </a:rPr>
              <a:t>ps://github.com.</a:t>
            </a:r>
            <a:endParaRPr sz="3250">
              <a:latin typeface="Trebuchet MS"/>
              <a:cs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5808146" y="8737579"/>
            <a:ext cx="2479852" cy="1549413"/>
          </a:xfrm>
          <a:prstGeom prst="rect">
            <a:avLst/>
          </a:prstGeom>
        </p:spPr>
      </p:pic>
      <p:pic>
        <p:nvPicPr>
          <p:cNvPr id="4" name="object 4"/>
          <p:cNvPicPr/>
          <p:nvPr/>
        </p:nvPicPr>
        <p:blipFill>
          <a:blip r:embed="rId4" cstate="print"/>
          <a:stretch>
            <a:fillRect/>
          </a:stretch>
        </p:blipFill>
        <p:spPr>
          <a:xfrm>
            <a:off x="0" y="8971102"/>
            <a:ext cx="2507549" cy="1315896"/>
          </a:xfrm>
          <a:prstGeom prst="rect">
            <a:avLst/>
          </a:prstGeom>
        </p:spPr>
      </p:pic>
      <p:pic>
        <p:nvPicPr>
          <p:cNvPr id="5" name="object 5"/>
          <p:cNvPicPr/>
          <p:nvPr/>
        </p:nvPicPr>
        <p:blipFill>
          <a:blip r:embed="rId5" cstate="print"/>
          <a:stretch>
            <a:fillRect/>
          </a:stretch>
        </p:blipFill>
        <p:spPr>
          <a:xfrm>
            <a:off x="15776691" y="0"/>
            <a:ext cx="2511308" cy="2763977"/>
          </a:xfrm>
          <a:prstGeom prst="rect">
            <a:avLst/>
          </a:prstGeom>
        </p:spPr>
      </p:pic>
      <p:sp>
        <p:nvSpPr>
          <p:cNvPr id="6" name="object 6"/>
          <p:cNvSpPr txBox="1">
            <a:spLocks noGrp="1"/>
          </p:cNvSpPr>
          <p:nvPr>
            <p:ph type="title"/>
          </p:nvPr>
        </p:nvSpPr>
        <p:spPr>
          <a:xfrm>
            <a:off x="1526186" y="1477783"/>
            <a:ext cx="14098905" cy="1397000"/>
          </a:xfrm>
          <a:prstGeom prst="rect">
            <a:avLst/>
          </a:prstGeom>
        </p:spPr>
        <p:txBody>
          <a:bodyPr vert="horz" wrap="square" lIns="0" tIns="12065" rIns="0" bIns="0" rtlCol="0">
            <a:spAutoFit/>
          </a:bodyPr>
          <a:lstStyle/>
          <a:p>
            <a:pPr marL="12700" marR="5080">
              <a:lnSpc>
                <a:spcPct val="138500"/>
              </a:lnSpc>
              <a:spcBef>
                <a:spcPts val="95"/>
              </a:spcBef>
            </a:pPr>
            <a:r>
              <a:rPr sz="3250" b="0" spc="-204" dirty="0">
                <a:solidFill>
                  <a:srgbClr val="FFFFFF"/>
                </a:solidFill>
                <a:latin typeface="Trebuchet MS"/>
                <a:cs typeface="Trebuchet MS"/>
              </a:rPr>
              <a:t>2.</a:t>
            </a:r>
            <a:r>
              <a:rPr sz="3250" b="0" spc="-120" dirty="0">
                <a:solidFill>
                  <a:srgbClr val="FFFFFF"/>
                </a:solidFill>
                <a:latin typeface="Trebuchet MS"/>
                <a:cs typeface="Trebuchet MS"/>
              </a:rPr>
              <a:t> </a:t>
            </a:r>
            <a:r>
              <a:rPr sz="3250" b="0" spc="220" dirty="0">
                <a:solidFill>
                  <a:srgbClr val="FFFFFF"/>
                </a:solidFill>
                <a:latin typeface="Trebuchet MS"/>
                <a:cs typeface="Trebuchet MS"/>
              </a:rPr>
              <a:t>On</a:t>
            </a:r>
            <a:r>
              <a:rPr sz="3250" b="0" spc="-114" dirty="0">
                <a:solidFill>
                  <a:srgbClr val="FFFFFF"/>
                </a:solidFill>
                <a:latin typeface="Trebuchet MS"/>
                <a:cs typeface="Trebuchet MS"/>
              </a:rPr>
              <a:t> </a:t>
            </a:r>
            <a:r>
              <a:rPr sz="3250" b="0" spc="40" dirty="0">
                <a:solidFill>
                  <a:srgbClr val="FFFFFF"/>
                </a:solidFill>
                <a:latin typeface="Trebuchet MS"/>
                <a:cs typeface="Trebuchet MS"/>
              </a:rPr>
              <a:t>the</a:t>
            </a:r>
            <a:r>
              <a:rPr sz="3250" b="0" spc="-120" dirty="0">
                <a:solidFill>
                  <a:srgbClr val="FFFFFF"/>
                </a:solidFill>
                <a:latin typeface="Trebuchet MS"/>
                <a:cs typeface="Trebuchet MS"/>
              </a:rPr>
              <a:t> </a:t>
            </a:r>
            <a:r>
              <a:rPr sz="3250" b="0" spc="80" dirty="0">
                <a:solidFill>
                  <a:srgbClr val="FFFFFF"/>
                </a:solidFill>
                <a:latin typeface="Trebuchet MS"/>
                <a:cs typeface="Trebuchet MS"/>
              </a:rPr>
              <a:t>GitHub</a:t>
            </a:r>
            <a:r>
              <a:rPr sz="3250" b="0" spc="-114" dirty="0">
                <a:solidFill>
                  <a:srgbClr val="FFFFFF"/>
                </a:solidFill>
                <a:latin typeface="Trebuchet MS"/>
                <a:cs typeface="Trebuchet MS"/>
              </a:rPr>
              <a:t> </a:t>
            </a:r>
            <a:r>
              <a:rPr sz="3250" b="0" spc="50" dirty="0">
                <a:solidFill>
                  <a:srgbClr val="FFFFFF"/>
                </a:solidFill>
                <a:latin typeface="Trebuchet MS"/>
                <a:cs typeface="Trebuchet MS"/>
              </a:rPr>
              <a:t>homepage,</a:t>
            </a:r>
            <a:r>
              <a:rPr sz="3250" b="0" spc="-120" dirty="0">
                <a:solidFill>
                  <a:srgbClr val="FFFFFF"/>
                </a:solidFill>
                <a:latin typeface="Trebuchet MS"/>
                <a:cs typeface="Trebuchet MS"/>
              </a:rPr>
              <a:t> </a:t>
            </a:r>
            <a:r>
              <a:rPr sz="3250" b="0" spc="-5" dirty="0">
                <a:solidFill>
                  <a:srgbClr val="FFFFFF"/>
                </a:solidFill>
                <a:latin typeface="Trebuchet MS"/>
                <a:cs typeface="Trebuchet MS"/>
              </a:rPr>
              <a:t>you'll</a:t>
            </a:r>
            <a:r>
              <a:rPr sz="3250" b="0" spc="-114" dirty="0">
                <a:solidFill>
                  <a:srgbClr val="FFFFFF"/>
                </a:solidFill>
                <a:latin typeface="Trebuchet MS"/>
                <a:cs typeface="Trebuchet MS"/>
              </a:rPr>
              <a:t> </a:t>
            </a:r>
            <a:r>
              <a:rPr sz="3250" b="0" spc="155" dirty="0">
                <a:solidFill>
                  <a:srgbClr val="FFFFFF"/>
                </a:solidFill>
                <a:latin typeface="Trebuchet MS"/>
                <a:cs typeface="Trebuchet MS"/>
              </a:rPr>
              <a:t>see</a:t>
            </a:r>
            <a:r>
              <a:rPr sz="3250" b="0" spc="-120" dirty="0">
                <a:solidFill>
                  <a:srgbClr val="FFFFFF"/>
                </a:solidFill>
                <a:latin typeface="Trebuchet MS"/>
                <a:cs typeface="Trebuchet MS"/>
              </a:rPr>
              <a:t> </a:t>
            </a:r>
            <a:r>
              <a:rPr sz="3250" b="0" spc="50" dirty="0">
                <a:solidFill>
                  <a:srgbClr val="FFFFFF"/>
                </a:solidFill>
                <a:latin typeface="Trebuchet MS"/>
                <a:cs typeface="Trebuchet MS"/>
              </a:rPr>
              <a:t>a</a:t>
            </a:r>
            <a:r>
              <a:rPr sz="3250" b="0" spc="-114" dirty="0">
                <a:solidFill>
                  <a:srgbClr val="FFFFFF"/>
                </a:solidFill>
                <a:latin typeface="Trebuchet MS"/>
                <a:cs typeface="Trebuchet MS"/>
              </a:rPr>
              <a:t> </a:t>
            </a:r>
            <a:r>
              <a:rPr sz="3250" b="0" spc="55" dirty="0">
                <a:solidFill>
                  <a:srgbClr val="FFFFFF"/>
                </a:solidFill>
                <a:latin typeface="Trebuchet MS"/>
                <a:cs typeface="Trebuchet MS"/>
              </a:rPr>
              <a:t>"Sign</a:t>
            </a:r>
            <a:r>
              <a:rPr sz="3250" b="0" spc="-120" dirty="0">
                <a:solidFill>
                  <a:srgbClr val="FFFFFF"/>
                </a:solidFill>
                <a:latin typeface="Trebuchet MS"/>
                <a:cs typeface="Trebuchet MS"/>
              </a:rPr>
              <a:t> </a:t>
            </a:r>
            <a:r>
              <a:rPr sz="3250" b="0" spc="60" dirty="0">
                <a:solidFill>
                  <a:srgbClr val="FFFFFF"/>
                </a:solidFill>
                <a:latin typeface="Trebuchet MS"/>
                <a:cs typeface="Trebuchet MS"/>
              </a:rPr>
              <a:t>up"</a:t>
            </a:r>
            <a:r>
              <a:rPr sz="3250" b="0" spc="-114" dirty="0">
                <a:solidFill>
                  <a:srgbClr val="FFFFFF"/>
                </a:solidFill>
                <a:latin typeface="Trebuchet MS"/>
                <a:cs typeface="Trebuchet MS"/>
              </a:rPr>
              <a:t> </a:t>
            </a:r>
            <a:r>
              <a:rPr sz="3250" b="0" spc="-75" dirty="0">
                <a:solidFill>
                  <a:srgbClr val="FFFFFF"/>
                </a:solidFill>
                <a:latin typeface="Trebuchet MS"/>
                <a:cs typeface="Trebuchet MS"/>
              </a:rPr>
              <a:t>form.</a:t>
            </a:r>
            <a:r>
              <a:rPr sz="3250" b="0" spc="-120" dirty="0">
                <a:solidFill>
                  <a:srgbClr val="FFFFFF"/>
                </a:solidFill>
                <a:latin typeface="Trebuchet MS"/>
                <a:cs typeface="Trebuchet MS"/>
              </a:rPr>
              <a:t> </a:t>
            </a:r>
            <a:r>
              <a:rPr sz="3250" b="0" spc="25" dirty="0">
                <a:solidFill>
                  <a:srgbClr val="FFFFFF"/>
                </a:solidFill>
                <a:latin typeface="Trebuchet MS"/>
                <a:cs typeface="Trebuchet MS"/>
              </a:rPr>
              <a:t>Enter</a:t>
            </a:r>
            <a:r>
              <a:rPr sz="3250" b="0" spc="-114" dirty="0">
                <a:solidFill>
                  <a:srgbClr val="FFFFFF"/>
                </a:solidFill>
                <a:latin typeface="Trebuchet MS"/>
                <a:cs typeface="Trebuchet MS"/>
              </a:rPr>
              <a:t> </a:t>
            </a:r>
            <a:r>
              <a:rPr sz="3250" b="0" spc="95" dirty="0">
                <a:solidFill>
                  <a:srgbClr val="FFFFFF"/>
                </a:solidFill>
                <a:latin typeface="Trebuchet MS"/>
                <a:cs typeface="Trebuchet MS"/>
              </a:rPr>
              <a:t>your</a:t>
            </a:r>
            <a:r>
              <a:rPr sz="3250" b="0" spc="-120" dirty="0">
                <a:solidFill>
                  <a:srgbClr val="FFFFFF"/>
                </a:solidFill>
                <a:latin typeface="Trebuchet MS"/>
                <a:cs typeface="Trebuchet MS"/>
              </a:rPr>
              <a:t> </a:t>
            </a:r>
            <a:r>
              <a:rPr sz="3250" b="0" spc="95" dirty="0">
                <a:solidFill>
                  <a:srgbClr val="FFFFFF"/>
                </a:solidFill>
                <a:latin typeface="Trebuchet MS"/>
                <a:cs typeface="Trebuchet MS"/>
              </a:rPr>
              <a:t>desired </a:t>
            </a:r>
            <a:r>
              <a:rPr sz="3250" b="0" spc="-965" dirty="0">
                <a:solidFill>
                  <a:srgbClr val="FFFFFF"/>
                </a:solidFill>
                <a:latin typeface="Trebuchet MS"/>
                <a:cs typeface="Trebuchet MS"/>
              </a:rPr>
              <a:t> </a:t>
            </a:r>
            <a:r>
              <a:rPr sz="3250" b="0" spc="-10" dirty="0">
                <a:solidFill>
                  <a:srgbClr val="FFFFFF"/>
                </a:solidFill>
                <a:latin typeface="Trebuchet MS"/>
                <a:cs typeface="Trebuchet MS"/>
              </a:rPr>
              <a:t>email</a:t>
            </a:r>
            <a:r>
              <a:rPr sz="3250" b="0" spc="-125" dirty="0">
                <a:solidFill>
                  <a:srgbClr val="FFFFFF"/>
                </a:solidFill>
                <a:latin typeface="Trebuchet MS"/>
                <a:cs typeface="Trebuchet MS"/>
              </a:rPr>
              <a:t> </a:t>
            </a:r>
            <a:r>
              <a:rPr sz="3250" b="0" spc="160" dirty="0">
                <a:solidFill>
                  <a:srgbClr val="FFFFFF"/>
                </a:solidFill>
                <a:latin typeface="Trebuchet MS"/>
                <a:cs typeface="Trebuchet MS"/>
              </a:rPr>
              <a:t>address</a:t>
            </a:r>
            <a:r>
              <a:rPr sz="3250" b="0" spc="-120" dirty="0">
                <a:solidFill>
                  <a:srgbClr val="FFFFFF"/>
                </a:solidFill>
                <a:latin typeface="Trebuchet MS"/>
                <a:cs typeface="Trebuchet MS"/>
              </a:rPr>
              <a:t> </a:t>
            </a:r>
            <a:r>
              <a:rPr sz="3250" b="0" spc="120" dirty="0">
                <a:solidFill>
                  <a:srgbClr val="FFFFFF"/>
                </a:solidFill>
                <a:latin typeface="Trebuchet MS"/>
                <a:cs typeface="Trebuchet MS"/>
              </a:rPr>
              <a:t>and</a:t>
            </a:r>
            <a:r>
              <a:rPr sz="3250" b="0" spc="-120" dirty="0">
                <a:solidFill>
                  <a:srgbClr val="FFFFFF"/>
                </a:solidFill>
                <a:latin typeface="Trebuchet MS"/>
                <a:cs typeface="Trebuchet MS"/>
              </a:rPr>
              <a:t> </a:t>
            </a:r>
            <a:r>
              <a:rPr sz="3250" b="0" spc="75" dirty="0">
                <a:solidFill>
                  <a:srgbClr val="FFFFFF"/>
                </a:solidFill>
                <a:latin typeface="Trebuchet MS"/>
                <a:cs typeface="Trebuchet MS"/>
              </a:rPr>
              <a:t>password.</a:t>
            </a:r>
            <a:endParaRPr sz="3250">
              <a:latin typeface="Trebuchet MS"/>
              <a:cs typeface="Trebuchet MS"/>
            </a:endParaRPr>
          </a:p>
        </p:txBody>
      </p:sp>
      <p:pic>
        <p:nvPicPr>
          <p:cNvPr id="7" name="object 7"/>
          <p:cNvPicPr/>
          <p:nvPr/>
        </p:nvPicPr>
        <p:blipFill>
          <a:blip r:embed="rId6" cstate="print"/>
          <a:stretch>
            <a:fillRect/>
          </a:stretch>
        </p:blipFill>
        <p:spPr>
          <a:xfrm>
            <a:off x="1538886" y="4111568"/>
            <a:ext cx="3933809" cy="2066909"/>
          </a:xfrm>
          <a:prstGeom prst="rect">
            <a:avLst/>
          </a:prstGeom>
        </p:spPr>
      </p:pic>
      <p:pic>
        <p:nvPicPr>
          <p:cNvPr id="8" name="object 8"/>
          <p:cNvPicPr/>
          <p:nvPr/>
        </p:nvPicPr>
        <p:blipFill>
          <a:blip r:embed="rId7" cstate="print"/>
          <a:stretch>
            <a:fillRect/>
          </a:stretch>
        </p:blipFill>
        <p:spPr>
          <a:xfrm>
            <a:off x="6727759" y="3322716"/>
            <a:ext cx="9563099" cy="54101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15714" y="9258300"/>
            <a:ext cx="3572286" cy="1028699"/>
          </a:xfrm>
          <a:prstGeom prst="rect">
            <a:avLst/>
          </a:prstGeom>
        </p:spPr>
      </p:pic>
      <p:pic>
        <p:nvPicPr>
          <p:cNvPr id="3" name="object 3"/>
          <p:cNvPicPr/>
          <p:nvPr/>
        </p:nvPicPr>
        <p:blipFill>
          <a:blip r:embed="rId3" cstate="print"/>
          <a:stretch>
            <a:fillRect/>
          </a:stretch>
        </p:blipFill>
        <p:spPr>
          <a:xfrm>
            <a:off x="0" y="9148747"/>
            <a:ext cx="1840633" cy="1138252"/>
          </a:xfrm>
          <a:prstGeom prst="rect">
            <a:avLst/>
          </a:prstGeom>
        </p:spPr>
      </p:pic>
      <p:grpSp>
        <p:nvGrpSpPr>
          <p:cNvPr id="4" name="object 4"/>
          <p:cNvGrpSpPr/>
          <p:nvPr/>
        </p:nvGrpSpPr>
        <p:grpSpPr>
          <a:xfrm>
            <a:off x="12049506" y="0"/>
            <a:ext cx="6238875" cy="6701155"/>
            <a:chOff x="12049506" y="0"/>
            <a:chExt cx="6238875" cy="6701155"/>
          </a:xfrm>
        </p:grpSpPr>
        <p:pic>
          <p:nvPicPr>
            <p:cNvPr id="5" name="object 5"/>
            <p:cNvPicPr/>
            <p:nvPr/>
          </p:nvPicPr>
          <p:blipFill>
            <a:blip r:embed="rId4" cstate="print"/>
            <a:stretch>
              <a:fillRect/>
            </a:stretch>
          </p:blipFill>
          <p:spPr>
            <a:xfrm>
              <a:off x="15430225" y="0"/>
              <a:ext cx="2857774" cy="2516135"/>
            </a:xfrm>
            <a:prstGeom prst="rect">
              <a:avLst/>
            </a:prstGeom>
          </p:spPr>
        </p:pic>
        <p:pic>
          <p:nvPicPr>
            <p:cNvPr id="6" name="object 6"/>
            <p:cNvPicPr/>
            <p:nvPr/>
          </p:nvPicPr>
          <p:blipFill>
            <a:blip r:embed="rId5" cstate="print"/>
            <a:stretch>
              <a:fillRect/>
            </a:stretch>
          </p:blipFill>
          <p:spPr>
            <a:xfrm>
              <a:off x="12049506" y="1719285"/>
              <a:ext cx="6238493" cy="4981535"/>
            </a:xfrm>
            <a:prstGeom prst="rect">
              <a:avLst/>
            </a:prstGeom>
          </p:spPr>
        </p:pic>
      </p:grpSp>
      <p:pic>
        <p:nvPicPr>
          <p:cNvPr id="7" name="object 7"/>
          <p:cNvPicPr/>
          <p:nvPr/>
        </p:nvPicPr>
        <p:blipFill>
          <a:blip r:embed="rId6" cstate="print"/>
          <a:stretch>
            <a:fillRect/>
          </a:stretch>
        </p:blipFill>
        <p:spPr>
          <a:xfrm>
            <a:off x="594760" y="5269421"/>
            <a:ext cx="123825" cy="123825"/>
          </a:xfrm>
          <a:prstGeom prst="rect">
            <a:avLst/>
          </a:prstGeom>
        </p:spPr>
      </p:pic>
      <p:pic>
        <p:nvPicPr>
          <p:cNvPr id="8" name="object 8"/>
          <p:cNvPicPr/>
          <p:nvPr/>
        </p:nvPicPr>
        <p:blipFill>
          <a:blip r:embed="rId6" cstate="print"/>
          <a:stretch>
            <a:fillRect/>
          </a:stretch>
        </p:blipFill>
        <p:spPr>
          <a:xfrm>
            <a:off x="594760" y="5831396"/>
            <a:ext cx="123825" cy="123825"/>
          </a:xfrm>
          <a:prstGeom prst="rect">
            <a:avLst/>
          </a:prstGeom>
        </p:spPr>
      </p:pic>
      <p:sp>
        <p:nvSpPr>
          <p:cNvPr id="9" name="object 9"/>
          <p:cNvSpPr txBox="1"/>
          <p:nvPr/>
        </p:nvSpPr>
        <p:spPr>
          <a:xfrm>
            <a:off x="239160" y="1581233"/>
            <a:ext cx="11446510" cy="4521200"/>
          </a:xfrm>
          <a:prstGeom prst="rect">
            <a:avLst/>
          </a:prstGeom>
        </p:spPr>
        <p:txBody>
          <a:bodyPr vert="horz" wrap="square" lIns="0" tIns="12700" rIns="0" bIns="0" rtlCol="0">
            <a:spAutoFit/>
          </a:bodyPr>
          <a:lstStyle/>
          <a:p>
            <a:pPr marL="12700" marR="5080">
              <a:lnSpc>
                <a:spcPct val="120900"/>
              </a:lnSpc>
              <a:spcBef>
                <a:spcPts val="100"/>
              </a:spcBef>
              <a:buAutoNum type="arabicPeriod" startAt="3"/>
              <a:tabLst>
                <a:tab pos="520700" algn="l"/>
                <a:tab pos="521334" algn="l"/>
              </a:tabLst>
            </a:pPr>
            <a:r>
              <a:rPr sz="3050" spc="70" dirty="0">
                <a:solidFill>
                  <a:srgbClr val="FFFFFF"/>
                </a:solidFill>
                <a:latin typeface="Trebuchet MS"/>
                <a:cs typeface="Trebuchet MS"/>
              </a:rPr>
              <a:t>GitHub</a:t>
            </a:r>
            <a:r>
              <a:rPr sz="3050" spc="-110" dirty="0">
                <a:solidFill>
                  <a:srgbClr val="FFFFFF"/>
                </a:solidFill>
                <a:latin typeface="Trebuchet MS"/>
                <a:cs typeface="Trebuchet MS"/>
              </a:rPr>
              <a:t> </a:t>
            </a:r>
            <a:r>
              <a:rPr sz="3050" spc="-145" dirty="0">
                <a:solidFill>
                  <a:srgbClr val="FFFFFF"/>
                </a:solidFill>
                <a:latin typeface="Trebuchet MS"/>
                <a:cs typeface="Trebuchet MS"/>
              </a:rPr>
              <a:t>will</a:t>
            </a:r>
            <a:r>
              <a:rPr sz="3050" spc="-110" dirty="0">
                <a:solidFill>
                  <a:srgbClr val="FFFFFF"/>
                </a:solidFill>
                <a:latin typeface="Trebuchet MS"/>
                <a:cs typeface="Trebuchet MS"/>
              </a:rPr>
              <a:t> </a:t>
            </a:r>
            <a:r>
              <a:rPr sz="3050" spc="160" dirty="0">
                <a:solidFill>
                  <a:srgbClr val="FFFFFF"/>
                </a:solidFill>
                <a:latin typeface="Trebuchet MS"/>
                <a:cs typeface="Trebuchet MS"/>
              </a:rPr>
              <a:t>send</a:t>
            </a:r>
            <a:r>
              <a:rPr sz="3050" spc="-110" dirty="0">
                <a:solidFill>
                  <a:srgbClr val="FFFFFF"/>
                </a:solidFill>
                <a:latin typeface="Trebuchet MS"/>
                <a:cs typeface="Trebuchet MS"/>
              </a:rPr>
              <a:t> </a:t>
            </a:r>
            <a:r>
              <a:rPr sz="3050" spc="45" dirty="0">
                <a:solidFill>
                  <a:srgbClr val="FFFFFF"/>
                </a:solidFill>
                <a:latin typeface="Trebuchet MS"/>
                <a:cs typeface="Trebuchet MS"/>
              </a:rPr>
              <a:t>a</a:t>
            </a:r>
            <a:r>
              <a:rPr sz="3050" spc="-110" dirty="0">
                <a:solidFill>
                  <a:srgbClr val="FFFFFF"/>
                </a:solidFill>
                <a:latin typeface="Trebuchet MS"/>
                <a:cs typeface="Trebuchet MS"/>
              </a:rPr>
              <a:t> </a:t>
            </a:r>
            <a:r>
              <a:rPr sz="3050" dirty="0">
                <a:solidFill>
                  <a:srgbClr val="FFFFFF"/>
                </a:solidFill>
                <a:latin typeface="Trebuchet MS"/>
                <a:cs typeface="Trebuchet MS"/>
              </a:rPr>
              <a:t>verification</a:t>
            </a:r>
            <a:r>
              <a:rPr sz="3050" spc="-110" dirty="0">
                <a:solidFill>
                  <a:srgbClr val="FFFFFF"/>
                </a:solidFill>
                <a:latin typeface="Trebuchet MS"/>
                <a:cs typeface="Trebuchet MS"/>
              </a:rPr>
              <a:t> </a:t>
            </a:r>
            <a:r>
              <a:rPr sz="3050" spc="-15" dirty="0">
                <a:solidFill>
                  <a:srgbClr val="FFFFFF"/>
                </a:solidFill>
                <a:latin typeface="Trebuchet MS"/>
                <a:cs typeface="Trebuchet MS"/>
              </a:rPr>
              <a:t>email</a:t>
            </a:r>
            <a:r>
              <a:rPr sz="3050" spc="-110" dirty="0">
                <a:solidFill>
                  <a:srgbClr val="FFFFFF"/>
                </a:solidFill>
                <a:latin typeface="Trebuchet MS"/>
                <a:cs typeface="Trebuchet MS"/>
              </a:rPr>
              <a:t> </a:t>
            </a:r>
            <a:r>
              <a:rPr sz="3050" spc="65" dirty="0">
                <a:solidFill>
                  <a:srgbClr val="FFFFFF"/>
                </a:solidFill>
                <a:latin typeface="Trebuchet MS"/>
                <a:cs typeface="Trebuchet MS"/>
              </a:rPr>
              <a:t>to</a:t>
            </a:r>
            <a:r>
              <a:rPr sz="3050" spc="-110" dirty="0">
                <a:solidFill>
                  <a:srgbClr val="FFFFFF"/>
                </a:solidFill>
                <a:latin typeface="Trebuchet MS"/>
                <a:cs typeface="Trebuchet MS"/>
              </a:rPr>
              <a:t> </a:t>
            </a:r>
            <a:r>
              <a:rPr sz="3050" spc="35" dirty="0">
                <a:solidFill>
                  <a:srgbClr val="FFFFFF"/>
                </a:solidFill>
                <a:latin typeface="Trebuchet MS"/>
                <a:cs typeface="Trebuchet MS"/>
              </a:rPr>
              <a:t>the</a:t>
            </a:r>
            <a:r>
              <a:rPr sz="3050" spc="-110" dirty="0">
                <a:solidFill>
                  <a:srgbClr val="FFFFFF"/>
                </a:solidFill>
                <a:latin typeface="Trebuchet MS"/>
                <a:cs typeface="Trebuchet MS"/>
              </a:rPr>
              <a:t> </a:t>
            </a:r>
            <a:r>
              <a:rPr sz="3050" spc="-15" dirty="0">
                <a:solidFill>
                  <a:srgbClr val="FFFFFF"/>
                </a:solidFill>
                <a:latin typeface="Trebuchet MS"/>
                <a:cs typeface="Trebuchet MS"/>
              </a:rPr>
              <a:t>email</a:t>
            </a:r>
            <a:r>
              <a:rPr sz="3050" spc="-110" dirty="0">
                <a:solidFill>
                  <a:srgbClr val="FFFFFF"/>
                </a:solidFill>
                <a:latin typeface="Trebuchet MS"/>
                <a:cs typeface="Trebuchet MS"/>
              </a:rPr>
              <a:t> </a:t>
            </a:r>
            <a:r>
              <a:rPr sz="3050" spc="145" dirty="0">
                <a:solidFill>
                  <a:srgbClr val="FFFFFF"/>
                </a:solidFill>
                <a:latin typeface="Trebuchet MS"/>
                <a:cs typeface="Trebuchet MS"/>
              </a:rPr>
              <a:t>address</a:t>
            </a:r>
            <a:r>
              <a:rPr sz="3050" spc="-110" dirty="0">
                <a:solidFill>
                  <a:srgbClr val="FFFFFF"/>
                </a:solidFill>
                <a:latin typeface="Trebuchet MS"/>
                <a:cs typeface="Trebuchet MS"/>
              </a:rPr>
              <a:t> </a:t>
            </a:r>
            <a:r>
              <a:rPr sz="3050" spc="140" dirty="0">
                <a:solidFill>
                  <a:srgbClr val="FFFFFF"/>
                </a:solidFill>
                <a:latin typeface="Trebuchet MS"/>
                <a:cs typeface="Trebuchet MS"/>
              </a:rPr>
              <a:t>you </a:t>
            </a:r>
            <a:r>
              <a:rPr sz="3050" spc="-905" dirty="0">
                <a:solidFill>
                  <a:srgbClr val="FFFFFF"/>
                </a:solidFill>
                <a:latin typeface="Trebuchet MS"/>
                <a:cs typeface="Trebuchet MS"/>
              </a:rPr>
              <a:t> </a:t>
            </a:r>
            <a:r>
              <a:rPr sz="3050" spc="20" dirty="0">
                <a:solidFill>
                  <a:srgbClr val="FFFFFF"/>
                </a:solidFill>
                <a:latin typeface="Trebuchet MS"/>
                <a:cs typeface="Trebuchet MS"/>
              </a:rPr>
              <a:t>provided. </a:t>
            </a:r>
            <a:r>
              <a:rPr sz="3050" spc="200" dirty="0">
                <a:solidFill>
                  <a:srgbClr val="FFFFFF"/>
                </a:solidFill>
                <a:latin typeface="Trebuchet MS"/>
                <a:cs typeface="Trebuchet MS"/>
              </a:rPr>
              <a:t>Go </a:t>
            </a:r>
            <a:r>
              <a:rPr sz="3050" spc="65" dirty="0">
                <a:solidFill>
                  <a:srgbClr val="FFFFFF"/>
                </a:solidFill>
                <a:latin typeface="Trebuchet MS"/>
                <a:cs typeface="Trebuchet MS"/>
              </a:rPr>
              <a:t>to </a:t>
            </a:r>
            <a:r>
              <a:rPr sz="3050" spc="85" dirty="0">
                <a:solidFill>
                  <a:srgbClr val="FFFFFF"/>
                </a:solidFill>
                <a:latin typeface="Trebuchet MS"/>
                <a:cs typeface="Trebuchet MS"/>
              </a:rPr>
              <a:t>your </a:t>
            </a:r>
            <a:r>
              <a:rPr sz="3050" spc="-15" dirty="0">
                <a:solidFill>
                  <a:srgbClr val="FFFFFF"/>
                </a:solidFill>
                <a:latin typeface="Trebuchet MS"/>
                <a:cs typeface="Trebuchet MS"/>
              </a:rPr>
              <a:t>email </a:t>
            </a:r>
            <a:r>
              <a:rPr sz="3050" spc="-50" dirty="0">
                <a:solidFill>
                  <a:srgbClr val="FFFFFF"/>
                </a:solidFill>
                <a:latin typeface="Trebuchet MS"/>
                <a:cs typeface="Trebuchet MS"/>
              </a:rPr>
              <a:t>inbox, </a:t>
            </a:r>
            <a:r>
              <a:rPr sz="3050" spc="130" dirty="0">
                <a:solidFill>
                  <a:srgbClr val="FFFFFF"/>
                </a:solidFill>
                <a:latin typeface="Trebuchet MS"/>
                <a:cs typeface="Trebuchet MS"/>
              </a:rPr>
              <a:t>open </a:t>
            </a:r>
            <a:r>
              <a:rPr sz="3050" spc="35" dirty="0">
                <a:solidFill>
                  <a:srgbClr val="FFFFFF"/>
                </a:solidFill>
                <a:latin typeface="Trebuchet MS"/>
                <a:cs typeface="Trebuchet MS"/>
              </a:rPr>
              <a:t>the </a:t>
            </a:r>
            <a:r>
              <a:rPr sz="3050" spc="-15" dirty="0">
                <a:solidFill>
                  <a:srgbClr val="FFFFFF"/>
                </a:solidFill>
                <a:latin typeface="Trebuchet MS"/>
                <a:cs typeface="Trebuchet MS"/>
              </a:rPr>
              <a:t>email </a:t>
            </a:r>
            <a:r>
              <a:rPr sz="3050" spc="40" dirty="0">
                <a:solidFill>
                  <a:srgbClr val="FFFFFF"/>
                </a:solidFill>
                <a:latin typeface="Trebuchet MS"/>
                <a:cs typeface="Trebuchet MS"/>
              </a:rPr>
              <a:t>from </a:t>
            </a:r>
            <a:r>
              <a:rPr sz="3050" spc="-25" dirty="0">
                <a:solidFill>
                  <a:srgbClr val="FFFFFF"/>
                </a:solidFill>
                <a:latin typeface="Trebuchet MS"/>
                <a:cs typeface="Trebuchet MS"/>
              </a:rPr>
              <a:t>GitHub, </a:t>
            </a:r>
            <a:r>
              <a:rPr sz="3050" spc="-20" dirty="0">
                <a:solidFill>
                  <a:srgbClr val="FFFFFF"/>
                </a:solidFill>
                <a:latin typeface="Trebuchet MS"/>
                <a:cs typeface="Trebuchet MS"/>
              </a:rPr>
              <a:t> </a:t>
            </a:r>
            <a:r>
              <a:rPr sz="3050" spc="110" dirty="0">
                <a:solidFill>
                  <a:srgbClr val="FFFFFF"/>
                </a:solidFill>
                <a:latin typeface="Trebuchet MS"/>
                <a:cs typeface="Trebuchet MS"/>
              </a:rPr>
              <a:t>and</a:t>
            </a:r>
            <a:r>
              <a:rPr sz="3050" spc="-114" dirty="0">
                <a:solidFill>
                  <a:srgbClr val="FFFFFF"/>
                </a:solidFill>
                <a:latin typeface="Trebuchet MS"/>
                <a:cs typeface="Trebuchet MS"/>
              </a:rPr>
              <a:t> </a:t>
            </a:r>
            <a:r>
              <a:rPr sz="3050" spc="-35" dirty="0">
                <a:solidFill>
                  <a:srgbClr val="FFFFFF"/>
                </a:solidFill>
                <a:latin typeface="Trebuchet MS"/>
                <a:cs typeface="Trebuchet MS"/>
              </a:rPr>
              <a:t>follow</a:t>
            </a:r>
            <a:r>
              <a:rPr sz="3050" spc="-114" dirty="0">
                <a:solidFill>
                  <a:srgbClr val="FFFFFF"/>
                </a:solidFill>
                <a:latin typeface="Trebuchet MS"/>
                <a:cs typeface="Trebuchet MS"/>
              </a:rPr>
              <a:t> </a:t>
            </a:r>
            <a:r>
              <a:rPr sz="3050" spc="35" dirty="0">
                <a:solidFill>
                  <a:srgbClr val="FFFFFF"/>
                </a:solidFill>
                <a:latin typeface="Trebuchet MS"/>
                <a:cs typeface="Trebuchet MS"/>
              </a:rPr>
              <a:t>the</a:t>
            </a:r>
            <a:r>
              <a:rPr sz="3050" spc="-114" dirty="0">
                <a:solidFill>
                  <a:srgbClr val="FFFFFF"/>
                </a:solidFill>
                <a:latin typeface="Trebuchet MS"/>
                <a:cs typeface="Trebuchet MS"/>
              </a:rPr>
              <a:t> </a:t>
            </a:r>
            <a:r>
              <a:rPr sz="3050" spc="60" dirty="0">
                <a:solidFill>
                  <a:srgbClr val="FFFFFF"/>
                </a:solidFill>
                <a:latin typeface="Trebuchet MS"/>
                <a:cs typeface="Trebuchet MS"/>
              </a:rPr>
              <a:t>instructions</a:t>
            </a:r>
            <a:r>
              <a:rPr sz="3050" spc="-114" dirty="0">
                <a:solidFill>
                  <a:srgbClr val="FFFFFF"/>
                </a:solidFill>
                <a:latin typeface="Trebuchet MS"/>
                <a:cs typeface="Trebuchet MS"/>
              </a:rPr>
              <a:t> </a:t>
            </a:r>
            <a:r>
              <a:rPr sz="3050" spc="65" dirty="0">
                <a:solidFill>
                  <a:srgbClr val="FFFFFF"/>
                </a:solidFill>
                <a:latin typeface="Trebuchet MS"/>
                <a:cs typeface="Trebuchet MS"/>
              </a:rPr>
              <a:t>to</a:t>
            </a:r>
            <a:r>
              <a:rPr sz="3050" spc="-114" dirty="0">
                <a:solidFill>
                  <a:srgbClr val="FFFFFF"/>
                </a:solidFill>
                <a:latin typeface="Trebuchet MS"/>
                <a:cs typeface="Trebuchet MS"/>
              </a:rPr>
              <a:t> </a:t>
            </a:r>
            <a:r>
              <a:rPr sz="3050" dirty="0">
                <a:solidFill>
                  <a:srgbClr val="FFFFFF"/>
                </a:solidFill>
                <a:latin typeface="Trebuchet MS"/>
                <a:cs typeface="Trebuchet MS"/>
              </a:rPr>
              <a:t>verify</a:t>
            </a:r>
            <a:r>
              <a:rPr sz="3050" spc="-114" dirty="0">
                <a:solidFill>
                  <a:srgbClr val="FFFFFF"/>
                </a:solidFill>
                <a:latin typeface="Trebuchet MS"/>
                <a:cs typeface="Trebuchet MS"/>
              </a:rPr>
              <a:t> </a:t>
            </a:r>
            <a:r>
              <a:rPr sz="3050" spc="85" dirty="0">
                <a:solidFill>
                  <a:srgbClr val="FFFFFF"/>
                </a:solidFill>
                <a:latin typeface="Trebuchet MS"/>
                <a:cs typeface="Trebuchet MS"/>
              </a:rPr>
              <a:t>your</a:t>
            </a:r>
            <a:r>
              <a:rPr sz="3050" spc="-110" dirty="0">
                <a:solidFill>
                  <a:srgbClr val="FFFFFF"/>
                </a:solidFill>
                <a:latin typeface="Trebuchet MS"/>
                <a:cs typeface="Trebuchet MS"/>
              </a:rPr>
              <a:t> </a:t>
            </a:r>
            <a:r>
              <a:rPr sz="3050" spc="-100" dirty="0">
                <a:solidFill>
                  <a:srgbClr val="FFFFFF"/>
                </a:solidFill>
                <a:latin typeface="Trebuchet MS"/>
                <a:cs typeface="Trebuchet MS"/>
              </a:rPr>
              <a:t>email.</a:t>
            </a:r>
            <a:endParaRPr sz="3050">
              <a:latin typeface="Trebuchet MS"/>
              <a:cs typeface="Trebuchet MS"/>
            </a:endParaRPr>
          </a:p>
          <a:p>
            <a:pPr>
              <a:lnSpc>
                <a:spcPct val="100000"/>
              </a:lnSpc>
              <a:spcBef>
                <a:spcPts val="10"/>
              </a:spcBef>
              <a:buClr>
                <a:srgbClr val="FFFFFF"/>
              </a:buClr>
              <a:buFont typeface="Trebuchet MS"/>
              <a:buAutoNum type="arabicPeriod" startAt="3"/>
            </a:pPr>
            <a:endParaRPr sz="3800">
              <a:latin typeface="Trebuchet MS"/>
              <a:cs typeface="Trebuchet MS"/>
            </a:endParaRPr>
          </a:p>
          <a:p>
            <a:pPr marL="12700" marR="1529715">
              <a:lnSpc>
                <a:spcPct val="120900"/>
              </a:lnSpc>
              <a:buAutoNum type="arabicPeriod" startAt="3"/>
              <a:tabLst>
                <a:tab pos="424815" algn="l"/>
              </a:tabLst>
            </a:pPr>
            <a:r>
              <a:rPr sz="3050" spc="-35" dirty="0">
                <a:solidFill>
                  <a:srgbClr val="FFFFFF"/>
                </a:solidFill>
                <a:latin typeface="Trebuchet MS"/>
                <a:cs typeface="Trebuchet MS"/>
              </a:rPr>
              <a:t>You'll</a:t>
            </a:r>
            <a:r>
              <a:rPr sz="3050" spc="-120" dirty="0">
                <a:solidFill>
                  <a:srgbClr val="FFFFFF"/>
                </a:solidFill>
                <a:latin typeface="Trebuchet MS"/>
                <a:cs typeface="Trebuchet MS"/>
              </a:rPr>
              <a:t> </a:t>
            </a:r>
            <a:r>
              <a:rPr sz="3050" spc="140" dirty="0">
                <a:solidFill>
                  <a:srgbClr val="FFFFFF"/>
                </a:solidFill>
                <a:latin typeface="Trebuchet MS"/>
                <a:cs typeface="Trebuchet MS"/>
              </a:rPr>
              <a:t>be</a:t>
            </a:r>
            <a:r>
              <a:rPr sz="3050" spc="-120" dirty="0">
                <a:solidFill>
                  <a:srgbClr val="FFFFFF"/>
                </a:solidFill>
                <a:latin typeface="Trebuchet MS"/>
                <a:cs typeface="Trebuchet MS"/>
              </a:rPr>
              <a:t> </a:t>
            </a:r>
            <a:r>
              <a:rPr sz="3050" spc="120" dirty="0">
                <a:solidFill>
                  <a:srgbClr val="FFFFFF"/>
                </a:solidFill>
                <a:latin typeface="Trebuchet MS"/>
                <a:cs typeface="Trebuchet MS"/>
              </a:rPr>
              <a:t>prompted</a:t>
            </a:r>
            <a:r>
              <a:rPr sz="3050" spc="-120" dirty="0">
                <a:solidFill>
                  <a:srgbClr val="FFFFFF"/>
                </a:solidFill>
                <a:latin typeface="Trebuchet MS"/>
                <a:cs typeface="Trebuchet MS"/>
              </a:rPr>
              <a:t> </a:t>
            </a:r>
            <a:r>
              <a:rPr sz="3050" spc="65" dirty="0">
                <a:solidFill>
                  <a:srgbClr val="FFFFFF"/>
                </a:solidFill>
                <a:latin typeface="Trebuchet MS"/>
                <a:cs typeface="Trebuchet MS"/>
              </a:rPr>
              <a:t>to</a:t>
            </a:r>
            <a:r>
              <a:rPr sz="3050" spc="-120" dirty="0">
                <a:solidFill>
                  <a:srgbClr val="FFFFFF"/>
                </a:solidFill>
                <a:latin typeface="Trebuchet MS"/>
                <a:cs typeface="Trebuchet MS"/>
              </a:rPr>
              <a:t> </a:t>
            </a:r>
            <a:r>
              <a:rPr sz="3050" spc="85" dirty="0">
                <a:solidFill>
                  <a:srgbClr val="FFFFFF"/>
                </a:solidFill>
                <a:latin typeface="Trebuchet MS"/>
                <a:cs typeface="Trebuchet MS"/>
              </a:rPr>
              <a:t>complete</a:t>
            </a:r>
            <a:r>
              <a:rPr sz="3050" spc="-120" dirty="0">
                <a:solidFill>
                  <a:srgbClr val="FFFFFF"/>
                </a:solidFill>
                <a:latin typeface="Trebuchet MS"/>
                <a:cs typeface="Trebuchet MS"/>
              </a:rPr>
              <a:t> </a:t>
            </a:r>
            <a:r>
              <a:rPr sz="3050" spc="35" dirty="0">
                <a:solidFill>
                  <a:srgbClr val="FFFFFF"/>
                </a:solidFill>
                <a:latin typeface="Trebuchet MS"/>
                <a:cs typeface="Trebuchet MS"/>
              </a:rPr>
              <a:t>the</a:t>
            </a:r>
            <a:r>
              <a:rPr sz="3050" spc="-120" dirty="0">
                <a:solidFill>
                  <a:srgbClr val="FFFFFF"/>
                </a:solidFill>
                <a:latin typeface="Trebuchet MS"/>
                <a:cs typeface="Trebuchet MS"/>
              </a:rPr>
              <a:t> </a:t>
            </a:r>
            <a:r>
              <a:rPr sz="3050" spc="155" dirty="0">
                <a:solidFill>
                  <a:srgbClr val="FFFFFF"/>
                </a:solidFill>
                <a:latin typeface="Trebuchet MS"/>
                <a:cs typeface="Trebuchet MS"/>
              </a:rPr>
              <a:t>sign-up</a:t>
            </a:r>
            <a:r>
              <a:rPr sz="3050" spc="-114" dirty="0">
                <a:solidFill>
                  <a:srgbClr val="FFFFFF"/>
                </a:solidFill>
                <a:latin typeface="Trebuchet MS"/>
                <a:cs typeface="Trebuchet MS"/>
              </a:rPr>
              <a:t> </a:t>
            </a:r>
            <a:r>
              <a:rPr sz="3050" spc="80" dirty="0">
                <a:solidFill>
                  <a:srgbClr val="FFFFFF"/>
                </a:solidFill>
                <a:latin typeface="Trebuchet MS"/>
                <a:cs typeface="Trebuchet MS"/>
              </a:rPr>
              <a:t>process. </a:t>
            </a:r>
            <a:r>
              <a:rPr sz="3050" spc="-905" dirty="0">
                <a:solidFill>
                  <a:srgbClr val="FFFFFF"/>
                </a:solidFill>
                <a:latin typeface="Trebuchet MS"/>
                <a:cs typeface="Trebuchet MS"/>
              </a:rPr>
              <a:t> </a:t>
            </a:r>
            <a:r>
              <a:rPr sz="3050" spc="-20" dirty="0">
                <a:solidFill>
                  <a:srgbClr val="FFFFFF"/>
                </a:solidFill>
                <a:latin typeface="Trebuchet MS"/>
                <a:cs typeface="Trebuchet MS"/>
              </a:rPr>
              <a:t>Optionally,</a:t>
            </a:r>
            <a:r>
              <a:rPr sz="3050" spc="-120" dirty="0">
                <a:solidFill>
                  <a:srgbClr val="FFFFFF"/>
                </a:solidFill>
                <a:latin typeface="Trebuchet MS"/>
                <a:cs typeface="Trebuchet MS"/>
              </a:rPr>
              <a:t> </a:t>
            </a:r>
            <a:r>
              <a:rPr sz="3050" spc="140" dirty="0">
                <a:solidFill>
                  <a:srgbClr val="FFFFFF"/>
                </a:solidFill>
                <a:latin typeface="Trebuchet MS"/>
                <a:cs typeface="Trebuchet MS"/>
              </a:rPr>
              <a:t>you</a:t>
            </a:r>
            <a:r>
              <a:rPr sz="3050" spc="-114" dirty="0">
                <a:solidFill>
                  <a:srgbClr val="FFFFFF"/>
                </a:solidFill>
                <a:latin typeface="Trebuchet MS"/>
                <a:cs typeface="Trebuchet MS"/>
              </a:rPr>
              <a:t> </a:t>
            </a:r>
            <a:r>
              <a:rPr sz="3050" spc="-45" dirty="0">
                <a:solidFill>
                  <a:srgbClr val="FFFFFF"/>
                </a:solidFill>
                <a:latin typeface="Trebuchet MS"/>
                <a:cs typeface="Trebuchet MS"/>
              </a:rPr>
              <a:t>can:</a:t>
            </a:r>
            <a:endParaRPr sz="3050">
              <a:latin typeface="Trebuchet MS"/>
              <a:cs typeface="Trebuchet MS"/>
            </a:endParaRPr>
          </a:p>
          <a:p>
            <a:pPr marL="669925" marR="565150">
              <a:lnSpc>
                <a:spcPct val="120900"/>
              </a:lnSpc>
            </a:pPr>
            <a:r>
              <a:rPr sz="3050" spc="100" dirty="0">
                <a:solidFill>
                  <a:srgbClr val="FFFFFF"/>
                </a:solidFill>
                <a:latin typeface="Trebuchet MS"/>
                <a:cs typeface="Trebuchet MS"/>
              </a:rPr>
              <a:t>Customize </a:t>
            </a:r>
            <a:r>
              <a:rPr sz="3050" spc="85" dirty="0">
                <a:solidFill>
                  <a:srgbClr val="FFFFFF"/>
                </a:solidFill>
                <a:latin typeface="Trebuchet MS"/>
                <a:cs typeface="Trebuchet MS"/>
              </a:rPr>
              <a:t>your </a:t>
            </a:r>
            <a:r>
              <a:rPr sz="3050" spc="55" dirty="0">
                <a:solidFill>
                  <a:srgbClr val="FFFFFF"/>
                </a:solidFill>
                <a:latin typeface="Trebuchet MS"/>
                <a:cs typeface="Trebuchet MS"/>
              </a:rPr>
              <a:t>experience </a:t>
            </a:r>
            <a:r>
              <a:rPr sz="3050" spc="200" dirty="0">
                <a:solidFill>
                  <a:srgbClr val="FFFFFF"/>
                </a:solidFill>
                <a:latin typeface="Trebuchet MS"/>
                <a:cs typeface="Trebuchet MS"/>
              </a:rPr>
              <a:t>by </a:t>
            </a:r>
            <a:r>
              <a:rPr sz="3050" spc="50" dirty="0">
                <a:solidFill>
                  <a:srgbClr val="FFFFFF"/>
                </a:solidFill>
                <a:latin typeface="Trebuchet MS"/>
                <a:cs typeface="Trebuchet MS"/>
              </a:rPr>
              <a:t>selecting </a:t>
            </a:r>
            <a:r>
              <a:rPr sz="3050" spc="85" dirty="0">
                <a:solidFill>
                  <a:srgbClr val="FFFFFF"/>
                </a:solidFill>
                <a:latin typeface="Trebuchet MS"/>
                <a:cs typeface="Trebuchet MS"/>
              </a:rPr>
              <a:t>your </a:t>
            </a:r>
            <a:r>
              <a:rPr sz="3050" spc="-5" dirty="0">
                <a:solidFill>
                  <a:srgbClr val="FFFFFF"/>
                </a:solidFill>
                <a:latin typeface="Trebuchet MS"/>
                <a:cs typeface="Trebuchet MS"/>
              </a:rPr>
              <a:t>interests. </a:t>
            </a:r>
            <a:r>
              <a:rPr sz="3050" dirty="0">
                <a:solidFill>
                  <a:srgbClr val="FFFFFF"/>
                </a:solidFill>
                <a:latin typeface="Trebuchet MS"/>
                <a:cs typeface="Trebuchet MS"/>
              </a:rPr>
              <a:t> </a:t>
            </a:r>
            <a:r>
              <a:rPr sz="3050" spc="185" dirty="0">
                <a:solidFill>
                  <a:srgbClr val="FFFFFF"/>
                </a:solidFill>
                <a:latin typeface="Trebuchet MS"/>
                <a:cs typeface="Trebuchet MS"/>
              </a:rPr>
              <a:t>Choose</a:t>
            </a:r>
            <a:r>
              <a:rPr sz="3050" spc="-114" dirty="0">
                <a:solidFill>
                  <a:srgbClr val="FFFFFF"/>
                </a:solidFill>
                <a:latin typeface="Trebuchet MS"/>
                <a:cs typeface="Trebuchet MS"/>
              </a:rPr>
              <a:t> </a:t>
            </a:r>
            <a:r>
              <a:rPr sz="3050" spc="65" dirty="0">
                <a:solidFill>
                  <a:srgbClr val="FFFFFF"/>
                </a:solidFill>
                <a:latin typeface="Trebuchet MS"/>
                <a:cs typeface="Trebuchet MS"/>
              </a:rPr>
              <a:t>to</a:t>
            </a:r>
            <a:r>
              <a:rPr sz="3050" spc="-114" dirty="0">
                <a:solidFill>
                  <a:srgbClr val="FFFFFF"/>
                </a:solidFill>
                <a:latin typeface="Trebuchet MS"/>
                <a:cs typeface="Trebuchet MS"/>
              </a:rPr>
              <a:t> </a:t>
            </a:r>
            <a:r>
              <a:rPr sz="3050" spc="40" dirty="0">
                <a:solidFill>
                  <a:srgbClr val="FFFFFF"/>
                </a:solidFill>
                <a:latin typeface="Trebuchet MS"/>
                <a:cs typeface="Trebuchet MS"/>
              </a:rPr>
              <a:t>receive</a:t>
            </a:r>
            <a:r>
              <a:rPr sz="3050" spc="-114" dirty="0">
                <a:solidFill>
                  <a:srgbClr val="FFFFFF"/>
                </a:solidFill>
                <a:latin typeface="Trebuchet MS"/>
                <a:cs typeface="Trebuchet MS"/>
              </a:rPr>
              <a:t> </a:t>
            </a:r>
            <a:r>
              <a:rPr sz="3050" spc="125" dirty="0">
                <a:solidFill>
                  <a:srgbClr val="FFFFFF"/>
                </a:solidFill>
                <a:latin typeface="Trebuchet MS"/>
                <a:cs typeface="Trebuchet MS"/>
              </a:rPr>
              <a:t>updates</a:t>
            </a:r>
            <a:r>
              <a:rPr sz="3050" spc="-110" dirty="0">
                <a:solidFill>
                  <a:srgbClr val="FFFFFF"/>
                </a:solidFill>
                <a:latin typeface="Trebuchet MS"/>
                <a:cs typeface="Trebuchet MS"/>
              </a:rPr>
              <a:t> </a:t>
            </a:r>
            <a:r>
              <a:rPr sz="3050" spc="110" dirty="0">
                <a:solidFill>
                  <a:srgbClr val="FFFFFF"/>
                </a:solidFill>
                <a:latin typeface="Trebuchet MS"/>
                <a:cs typeface="Trebuchet MS"/>
              </a:rPr>
              <a:t>and</a:t>
            </a:r>
            <a:r>
              <a:rPr sz="3050" spc="-114" dirty="0">
                <a:solidFill>
                  <a:srgbClr val="FFFFFF"/>
                </a:solidFill>
                <a:latin typeface="Trebuchet MS"/>
                <a:cs typeface="Trebuchet MS"/>
              </a:rPr>
              <a:t> </a:t>
            </a:r>
            <a:r>
              <a:rPr sz="3050" spc="45" dirty="0">
                <a:solidFill>
                  <a:srgbClr val="FFFFFF"/>
                </a:solidFill>
                <a:latin typeface="Trebuchet MS"/>
                <a:cs typeface="Trebuchet MS"/>
              </a:rPr>
              <a:t>newsletters</a:t>
            </a:r>
            <a:r>
              <a:rPr sz="3050" spc="-114" dirty="0">
                <a:solidFill>
                  <a:srgbClr val="FFFFFF"/>
                </a:solidFill>
                <a:latin typeface="Trebuchet MS"/>
                <a:cs typeface="Trebuchet MS"/>
              </a:rPr>
              <a:t> </a:t>
            </a:r>
            <a:r>
              <a:rPr sz="3050" spc="40" dirty="0">
                <a:solidFill>
                  <a:srgbClr val="FFFFFF"/>
                </a:solidFill>
                <a:latin typeface="Trebuchet MS"/>
                <a:cs typeface="Trebuchet MS"/>
              </a:rPr>
              <a:t>from</a:t>
            </a:r>
            <a:r>
              <a:rPr sz="3050" spc="-114" dirty="0">
                <a:solidFill>
                  <a:srgbClr val="FFFFFF"/>
                </a:solidFill>
                <a:latin typeface="Trebuchet MS"/>
                <a:cs typeface="Trebuchet MS"/>
              </a:rPr>
              <a:t> </a:t>
            </a:r>
            <a:r>
              <a:rPr sz="3050" spc="-15" dirty="0">
                <a:solidFill>
                  <a:srgbClr val="FFFFFF"/>
                </a:solidFill>
                <a:latin typeface="Trebuchet MS"/>
                <a:cs typeface="Trebuchet MS"/>
              </a:rPr>
              <a:t>GitHub.</a:t>
            </a:r>
            <a:endParaRPr sz="3050">
              <a:latin typeface="Trebuchet MS"/>
              <a:cs typeface="Trebuchet MS"/>
            </a:endParaRPr>
          </a:p>
        </p:txBody>
      </p:sp>
      <p:sp>
        <p:nvSpPr>
          <p:cNvPr id="10" name="object 10"/>
          <p:cNvSpPr txBox="1"/>
          <p:nvPr/>
        </p:nvSpPr>
        <p:spPr>
          <a:xfrm>
            <a:off x="239160" y="7414906"/>
            <a:ext cx="13876655" cy="490855"/>
          </a:xfrm>
          <a:prstGeom prst="rect">
            <a:avLst/>
          </a:prstGeom>
        </p:spPr>
        <p:txBody>
          <a:bodyPr vert="horz" wrap="square" lIns="0" tIns="12700" rIns="0" bIns="0" rtlCol="0">
            <a:spAutoFit/>
          </a:bodyPr>
          <a:lstStyle/>
          <a:p>
            <a:pPr marL="12700">
              <a:lnSpc>
                <a:spcPct val="100000"/>
              </a:lnSpc>
              <a:spcBef>
                <a:spcPts val="100"/>
              </a:spcBef>
            </a:pPr>
            <a:r>
              <a:rPr sz="3050" spc="260" dirty="0">
                <a:solidFill>
                  <a:srgbClr val="FFFFFF"/>
                </a:solidFill>
                <a:latin typeface="Trebuchet MS"/>
                <a:cs typeface="Trebuchet MS"/>
              </a:rPr>
              <a:t>5</a:t>
            </a:r>
            <a:r>
              <a:rPr sz="3050" spc="-525" dirty="0">
                <a:solidFill>
                  <a:srgbClr val="FFFFFF"/>
                </a:solidFill>
                <a:latin typeface="Trebuchet MS"/>
                <a:cs typeface="Trebuchet MS"/>
              </a:rPr>
              <a:t>.</a:t>
            </a:r>
            <a:r>
              <a:rPr sz="3050" spc="-114" dirty="0">
                <a:solidFill>
                  <a:srgbClr val="FFFFFF"/>
                </a:solidFill>
                <a:latin typeface="Trebuchet MS"/>
                <a:cs typeface="Trebuchet MS"/>
              </a:rPr>
              <a:t> </a:t>
            </a:r>
            <a:r>
              <a:rPr sz="3050" spc="220" dirty="0">
                <a:solidFill>
                  <a:srgbClr val="FFFFFF"/>
                </a:solidFill>
                <a:latin typeface="Trebuchet MS"/>
                <a:cs typeface="Trebuchet MS"/>
              </a:rPr>
              <a:t>Ac</a:t>
            </a:r>
            <a:r>
              <a:rPr sz="3050" spc="160" dirty="0">
                <a:solidFill>
                  <a:srgbClr val="FFFFFF"/>
                </a:solidFill>
                <a:latin typeface="Trebuchet MS"/>
                <a:cs typeface="Trebuchet MS"/>
              </a:rPr>
              <a:t>o</a:t>
            </a:r>
            <a:r>
              <a:rPr sz="3050" spc="70" dirty="0">
                <a:solidFill>
                  <a:srgbClr val="FFFFFF"/>
                </a:solidFill>
                <a:latin typeface="Trebuchet MS"/>
                <a:cs typeface="Trebuchet MS"/>
              </a:rPr>
              <a:t>un</a:t>
            </a:r>
            <a:r>
              <a:rPr sz="3050" spc="-30" dirty="0">
                <a:solidFill>
                  <a:srgbClr val="FFFFFF"/>
                </a:solidFill>
                <a:latin typeface="Trebuchet MS"/>
                <a:cs typeface="Trebuchet MS"/>
              </a:rPr>
              <a:t>t</a:t>
            </a:r>
            <a:r>
              <a:rPr sz="3050" spc="-114" dirty="0">
                <a:solidFill>
                  <a:srgbClr val="FFFFFF"/>
                </a:solidFill>
                <a:latin typeface="Trebuchet MS"/>
                <a:cs typeface="Trebuchet MS"/>
              </a:rPr>
              <a:t> </a:t>
            </a:r>
            <a:r>
              <a:rPr sz="3050" spc="220" dirty="0">
                <a:solidFill>
                  <a:srgbClr val="FFFFFF"/>
                </a:solidFill>
                <a:latin typeface="Trebuchet MS"/>
                <a:cs typeface="Trebuchet MS"/>
              </a:rPr>
              <a:t>c</a:t>
            </a:r>
            <a:r>
              <a:rPr sz="3050" spc="-85" dirty="0">
                <a:solidFill>
                  <a:srgbClr val="FFFFFF"/>
                </a:solidFill>
                <a:latin typeface="Trebuchet MS"/>
                <a:cs typeface="Trebuchet MS"/>
              </a:rPr>
              <a:t>r</a:t>
            </a:r>
            <a:r>
              <a:rPr sz="3050" spc="65" dirty="0">
                <a:solidFill>
                  <a:srgbClr val="FFFFFF"/>
                </a:solidFill>
                <a:latin typeface="Trebuchet MS"/>
                <a:cs typeface="Trebuchet MS"/>
              </a:rPr>
              <a:t>e</a:t>
            </a:r>
            <a:r>
              <a:rPr sz="3050" spc="40" dirty="0">
                <a:solidFill>
                  <a:srgbClr val="FFFFFF"/>
                </a:solidFill>
                <a:latin typeface="Trebuchet MS"/>
                <a:cs typeface="Trebuchet MS"/>
              </a:rPr>
              <a:t>a</a:t>
            </a:r>
            <a:r>
              <a:rPr sz="3050" spc="-35" dirty="0">
                <a:solidFill>
                  <a:srgbClr val="FFFFFF"/>
                </a:solidFill>
                <a:latin typeface="Trebuchet MS"/>
                <a:cs typeface="Trebuchet MS"/>
              </a:rPr>
              <a:t>t</a:t>
            </a:r>
            <a:r>
              <a:rPr sz="3050" spc="-145" dirty="0">
                <a:solidFill>
                  <a:srgbClr val="FFFFFF"/>
                </a:solidFill>
                <a:latin typeface="Trebuchet MS"/>
                <a:cs typeface="Trebuchet MS"/>
              </a:rPr>
              <a:t>i</a:t>
            </a:r>
            <a:r>
              <a:rPr sz="3050" spc="160" dirty="0">
                <a:solidFill>
                  <a:srgbClr val="FFFFFF"/>
                </a:solidFill>
                <a:latin typeface="Trebuchet MS"/>
                <a:cs typeface="Trebuchet MS"/>
              </a:rPr>
              <a:t>o</a:t>
            </a:r>
            <a:r>
              <a:rPr sz="3050" spc="75" dirty="0">
                <a:solidFill>
                  <a:srgbClr val="FFFFFF"/>
                </a:solidFill>
                <a:latin typeface="Trebuchet MS"/>
                <a:cs typeface="Trebuchet MS"/>
              </a:rPr>
              <a:t>n</a:t>
            </a:r>
            <a:r>
              <a:rPr sz="3050" spc="-114" dirty="0">
                <a:solidFill>
                  <a:srgbClr val="FFFFFF"/>
                </a:solidFill>
                <a:latin typeface="Trebuchet MS"/>
                <a:cs typeface="Trebuchet MS"/>
              </a:rPr>
              <a:t> </a:t>
            </a:r>
            <a:r>
              <a:rPr sz="3050" spc="-145" dirty="0">
                <a:solidFill>
                  <a:srgbClr val="FFFFFF"/>
                </a:solidFill>
                <a:latin typeface="Trebuchet MS"/>
                <a:cs typeface="Trebuchet MS"/>
              </a:rPr>
              <a:t>i</a:t>
            </a:r>
            <a:r>
              <a:rPr sz="3050" spc="290" dirty="0">
                <a:solidFill>
                  <a:srgbClr val="FFFFFF"/>
                </a:solidFill>
                <a:latin typeface="Trebuchet MS"/>
                <a:cs typeface="Trebuchet MS"/>
              </a:rPr>
              <a:t>s</a:t>
            </a:r>
            <a:r>
              <a:rPr sz="3050" spc="-114" dirty="0">
                <a:solidFill>
                  <a:srgbClr val="FFFFFF"/>
                </a:solidFill>
                <a:latin typeface="Trebuchet MS"/>
                <a:cs typeface="Trebuchet MS"/>
              </a:rPr>
              <a:t> </a:t>
            </a:r>
            <a:r>
              <a:rPr sz="3050" spc="220" dirty="0">
                <a:solidFill>
                  <a:srgbClr val="FFFFFF"/>
                </a:solidFill>
                <a:latin typeface="Trebuchet MS"/>
                <a:cs typeface="Trebuchet MS"/>
              </a:rPr>
              <a:t>c</a:t>
            </a:r>
            <a:r>
              <a:rPr sz="3050" spc="160" dirty="0">
                <a:solidFill>
                  <a:srgbClr val="FFFFFF"/>
                </a:solidFill>
                <a:latin typeface="Trebuchet MS"/>
                <a:cs typeface="Trebuchet MS"/>
              </a:rPr>
              <a:t>o</a:t>
            </a:r>
            <a:r>
              <a:rPr sz="3050" spc="190" dirty="0">
                <a:solidFill>
                  <a:srgbClr val="FFFFFF"/>
                </a:solidFill>
                <a:latin typeface="Trebuchet MS"/>
                <a:cs typeface="Trebuchet MS"/>
              </a:rPr>
              <a:t>m</a:t>
            </a:r>
            <a:r>
              <a:rPr sz="3050" spc="210" dirty="0">
                <a:solidFill>
                  <a:srgbClr val="FFFFFF"/>
                </a:solidFill>
                <a:latin typeface="Trebuchet MS"/>
                <a:cs typeface="Trebuchet MS"/>
              </a:rPr>
              <a:t>p</a:t>
            </a:r>
            <a:r>
              <a:rPr sz="3050" spc="-225" dirty="0">
                <a:solidFill>
                  <a:srgbClr val="FFFFFF"/>
                </a:solidFill>
                <a:latin typeface="Trebuchet MS"/>
                <a:cs typeface="Trebuchet MS"/>
              </a:rPr>
              <a:t>l</a:t>
            </a:r>
            <a:r>
              <a:rPr sz="3050" spc="65" dirty="0">
                <a:solidFill>
                  <a:srgbClr val="FFFFFF"/>
                </a:solidFill>
                <a:latin typeface="Trebuchet MS"/>
                <a:cs typeface="Trebuchet MS"/>
              </a:rPr>
              <a:t>e</a:t>
            </a:r>
            <a:r>
              <a:rPr sz="3050" spc="-35" dirty="0">
                <a:solidFill>
                  <a:srgbClr val="FFFFFF"/>
                </a:solidFill>
                <a:latin typeface="Trebuchet MS"/>
                <a:cs typeface="Trebuchet MS"/>
              </a:rPr>
              <a:t>t</a:t>
            </a:r>
            <a:r>
              <a:rPr sz="3050" spc="65" dirty="0">
                <a:solidFill>
                  <a:srgbClr val="FFFFFF"/>
                </a:solidFill>
                <a:latin typeface="Trebuchet MS"/>
                <a:cs typeface="Trebuchet MS"/>
              </a:rPr>
              <a:t>e</a:t>
            </a:r>
            <a:r>
              <a:rPr sz="3050" spc="210" dirty="0">
                <a:solidFill>
                  <a:srgbClr val="FFFFFF"/>
                </a:solidFill>
                <a:latin typeface="Trebuchet MS"/>
                <a:cs typeface="Trebuchet MS"/>
              </a:rPr>
              <a:t>d</a:t>
            </a:r>
            <a:r>
              <a:rPr sz="3050" spc="-580" dirty="0">
                <a:solidFill>
                  <a:srgbClr val="FFFFFF"/>
                </a:solidFill>
                <a:latin typeface="Trebuchet MS"/>
                <a:cs typeface="Trebuchet MS"/>
              </a:rPr>
              <a:t>,</a:t>
            </a:r>
            <a:r>
              <a:rPr sz="3050" spc="-114" dirty="0">
                <a:solidFill>
                  <a:srgbClr val="FFFFFF"/>
                </a:solidFill>
                <a:latin typeface="Trebuchet MS"/>
                <a:cs typeface="Trebuchet MS"/>
              </a:rPr>
              <a:t> </a:t>
            </a:r>
            <a:r>
              <a:rPr sz="3050" spc="210" dirty="0">
                <a:solidFill>
                  <a:srgbClr val="FFFFFF"/>
                </a:solidFill>
                <a:latin typeface="Trebuchet MS"/>
                <a:cs typeface="Trebuchet MS"/>
              </a:rPr>
              <a:t>p</a:t>
            </a:r>
            <a:r>
              <a:rPr sz="3050" spc="65" dirty="0">
                <a:solidFill>
                  <a:srgbClr val="FFFFFF"/>
                </a:solidFill>
                <a:latin typeface="Trebuchet MS"/>
                <a:cs typeface="Trebuchet MS"/>
              </a:rPr>
              <a:t>e</a:t>
            </a:r>
            <a:r>
              <a:rPr sz="3050" spc="-85" dirty="0">
                <a:solidFill>
                  <a:srgbClr val="FFFFFF"/>
                </a:solidFill>
                <a:latin typeface="Trebuchet MS"/>
                <a:cs typeface="Trebuchet MS"/>
              </a:rPr>
              <a:t>r</a:t>
            </a:r>
            <a:r>
              <a:rPr sz="3050" spc="285" dirty="0">
                <a:solidFill>
                  <a:srgbClr val="FFFFFF"/>
                </a:solidFill>
                <a:latin typeface="Trebuchet MS"/>
                <a:cs typeface="Trebuchet MS"/>
              </a:rPr>
              <a:t>s</a:t>
            </a:r>
            <a:r>
              <a:rPr sz="3050" spc="160" dirty="0">
                <a:solidFill>
                  <a:srgbClr val="FFFFFF"/>
                </a:solidFill>
                <a:latin typeface="Trebuchet MS"/>
                <a:cs typeface="Trebuchet MS"/>
              </a:rPr>
              <a:t>o</a:t>
            </a:r>
            <a:r>
              <a:rPr sz="3050" spc="70" dirty="0">
                <a:solidFill>
                  <a:srgbClr val="FFFFFF"/>
                </a:solidFill>
                <a:latin typeface="Trebuchet MS"/>
                <a:cs typeface="Trebuchet MS"/>
              </a:rPr>
              <a:t>n</a:t>
            </a:r>
            <a:r>
              <a:rPr sz="3050" spc="40" dirty="0">
                <a:solidFill>
                  <a:srgbClr val="FFFFFF"/>
                </a:solidFill>
                <a:latin typeface="Trebuchet MS"/>
                <a:cs typeface="Trebuchet MS"/>
              </a:rPr>
              <a:t>a</a:t>
            </a:r>
            <a:r>
              <a:rPr sz="3050" spc="-225" dirty="0">
                <a:solidFill>
                  <a:srgbClr val="FFFFFF"/>
                </a:solidFill>
                <a:latin typeface="Trebuchet MS"/>
                <a:cs typeface="Trebuchet MS"/>
              </a:rPr>
              <a:t>l</a:t>
            </a:r>
            <a:r>
              <a:rPr sz="3050" spc="-145" dirty="0">
                <a:solidFill>
                  <a:srgbClr val="FFFFFF"/>
                </a:solidFill>
                <a:latin typeface="Trebuchet MS"/>
                <a:cs typeface="Trebuchet MS"/>
              </a:rPr>
              <a:t>i</a:t>
            </a:r>
            <a:r>
              <a:rPr sz="3050" spc="-75" dirty="0">
                <a:solidFill>
                  <a:srgbClr val="FFFFFF"/>
                </a:solidFill>
                <a:latin typeface="Trebuchet MS"/>
                <a:cs typeface="Trebuchet MS"/>
              </a:rPr>
              <a:t>z</a:t>
            </a:r>
            <a:r>
              <a:rPr sz="3050" spc="70" dirty="0">
                <a:solidFill>
                  <a:srgbClr val="FFFFFF"/>
                </a:solidFill>
                <a:latin typeface="Trebuchet MS"/>
                <a:cs typeface="Trebuchet MS"/>
              </a:rPr>
              <a:t>e</a:t>
            </a:r>
            <a:r>
              <a:rPr sz="3050" spc="-114" dirty="0">
                <a:solidFill>
                  <a:srgbClr val="FFFFFF"/>
                </a:solidFill>
                <a:latin typeface="Trebuchet MS"/>
                <a:cs typeface="Trebuchet MS"/>
              </a:rPr>
              <a:t> </a:t>
            </a:r>
            <a:r>
              <a:rPr sz="3050" spc="185" dirty="0">
                <a:solidFill>
                  <a:srgbClr val="FFFFFF"/>
                </a:solidFill>
                <a:latin typeface="Trebuchet MS"/>
                <a:cs typeface="Trebuchet MS"/>
              </a:rPr>
              <a:t>y</a:t>
            </a:r>
            <a:r>
              <a:rPr sz="3050" spc="160" dirty="0">
                <a:solidFill>
                  <a:srgbClr val="FFFFFF"/>
                </a:solidFill>
                <a:latin typeface="Trebuchet MS"/>
                <a:cs typeface="Trebuchet MS"/>
              </a:rPr>
              <a:t>o</a:t>
            </a:r>
            <a:r>
              <a:rPr sz="3050" spc="70" dirty="0">
                <a:solidFill>
                  <a:srgbClr val="FFFFFF"/>
                </a:solidFill>
                <a:latin typeface="Trebuchet MS"/>
                <a:cs typeface="Trebuchet MS"/>
              </a:rPr>
              <a:t>u</a:t>
            </a:r>
            <a:r>
              <a:rPr sz="3050" spc="-80" dirty="0">
                <a:solidFill>
                  <a:srgbClr val="FFFFFF"/>
                </a:solidFill>
                <a:latin typeface="Trebuchet MS"/>
                <a:cs typeface="Trebuchet MS"/>
              </a:rPr>
              <a:t>r</a:t>
            </a:r>
            <a:r>
              <a:rPr sz="3050" spc="-114" dirty="0">
                <a:solidFill>
                  <a:srgbClr val="FFFFFF"/>
                </a:solidFill>
                <a:latin typeface="Trebuchet MS"/>
                <a:cs typeface="Trebuchet MS"/>
              </a:rPr>
              <a:t> </a:t>
            </a:r>
            <a:r>
              <a:rPr sz="3050" spc="40" dirty="0">
                <a:solidFill>
                  <a:srgbClr val="FFFFFF"/>
                </a:solidFill>
                <a:latin typeface="Trebuchet MS"/>
                <a:cs typeface="Trebuchet MS"/>
              </a:rPr>
              <a:t>a</a:t>
            </a:r>
            <a:r>
              <a:rPr sz="3050" spc="220" dirty="0">
                <a:solidFill>
                  <a:srgbClr val="FFFFFF"/>
                </a:solidFill>
                <a:latin typeface="Trebuchet MS"/>
                <a:cs typeface="Trebuchet MS"/>
              </a:rPr>
              <a:t>cc</a:t>
            </a:r>
            <a:r>
              <a:rPr sz="3050" spc="160" dirty="0">
                <a:solidFill>
                  <a:srgbClr val="FFFFFF"/>
                </a:solidFill>
                <a:latin typeface="Trebuchet MS"/>
                <a:cs typeface="Trebuchet MS"/>
              </a:rPr>
              <a:t>o</a:t>
            </a:r>
            <a:r>
              <a:rPr sz="3050" spc="70" dirty="0">
                <a:solidFill>
                  <a:srgbClr val="FFFFFF"/>
                </a:solidFill>
                <a:latin typeface="Trebuchet MS"/>
                <a:cs typeface="Trebuchet MS"/>
              </a:rPr>
              <a:t>un</a:t>
            </a:r>
            <a:r>
              <a:rPr sz="3050" spc="-30" dirty="0">
                <a:solidFill>
                  <a:srgbClr val="FFFFFF"/>
                </a:solidFill>
                <a:latin typeface="Trebuchet MS"/>
                <a:cs typeface="Trebuchet MS"/>
              </a:rPr>
              <a:t>t</a:t>
            </a:r>
            <a:r>
              <a:rPr sz="3050" spc="-114" dirty="0">
                <a:solidFill>
                  <a:srgbClr val="FFFFFF"/>
                </a:solidFill>
                <a:latin typeface="Trebuchet MS"/>
                <a:cs typeface="Trebuchet MS"/>
              </a:rPr>
              <a:t> </a:t>
            </a:r>
            <a:r>
              <a:rPr sz="3050" spc="40" dirty="0">
                <a:solidFill>
                  <a:srgbClr val="FFFFFF"/>
                </a:solidFill>
                <a:latin typeface="Trebuchet MS"/>
                <a:cs typeface="Trebuchet MS"/>
              </a:rPr>
              <a:t>a</a:t>
            </a:r>
            <a:r>
              <a:rPr sz="3050" spc="290" dirty="0">
                <a:solidFill>
                  <a:srgbClr val="FFFFFF"/>
                </a:solidFill>
                <a:latin typeface="Trebuchet MS"/>
                <a:cs typeface="Trebuchet MS"/>
              </a:rPr>
              <a:t>s</a:t>
            </a:r>
            <a:r>
              <a:rPr sz="3050" spc="-114" dirty="0">
                <a:solidFill>
                  <a:srgbClr val="FFFFFF"/>
                </a:solidFill>
                <a:latin typeface="Trebuchet MS"/>
                <a:cs typeface="Trebuchet MS"/>
              </a:rPr>
              <a:t> </a:t>
            </a:r>
            <a:r>
              <a:rPr sz="3050" spc="210" dirty="0">
                <a:solidFill>
                  <a:srgbClr val="FFFFFF"/>
                </a:solidFill>
                <a:latin typeface="Trebuchet MS"/>
                <a:cs typeface="Trebuchet MS"/>
              </a:rPr>
              <a:t>p</a:t>
            </a:r>
            <a:r>
              <a:rPr sz="3050" spc="65" dirty="0">
                <a:solidFill>
                  <a:srgbClr val="FFFFFF"/>
                </a:solidFill>
                <a:latin typeface="Trebuchet MS"/>
                <a:cs typeface="Trebuchet MS"/>
              </a:rPr>
              <a:t>e</a:t>
            </a:r>
            <a:r>
              <a:rPr sz="3050" spc="-80" dirty="0">
                <a:solidFill>
                  <a:srgbClr val="FFFFFF"/>
                </a:solidFill>
                <a:latin typeface="Trebuchet MS"/>
                <a:cs typeface="Trebuchet MS"/>
              </a:rPr>
              <a:t>r</a:t>
            </a:r>
            <a:r>
              <a:rPr sz="3050" spc="-114" dirty="0">
                <a:solidFill>
                  <a:srgbClr val="FFFFFF"/>
                </a:solidFill>
                <a:latin typeface="Trebuchet MS"/>
                <a:cs typeface="Trebuchet MS"/>
              </a:rPr>
              <a:t> </a:t>
            </a:r>
            <a:r>
              <a:rPr sz="3050" spc="185" dirty="0">
                <a:solidFill>
                  <a:srgbClr val="FFFFFF"/>
                </a:solidFill>
                <a:latin typeface="Trebuchet MS"/>
                <a:cs typeface="Trebuchet MS"/>
              </a:rPr>
              <a:t>y</a:t>
            </a:r>
            <a:r>
              <a:rPr sz="3050" spc="160" dirty="0">
                <a:solidFill>
                  <a:srgbClr val="FFFFFF"/>
                </a:solidFill>
                <a:latin typeface="Trebuchet MS"/>
                <a:cs typeface="Trebuchet MS"/>
              </a:rPr>
              <a:t>o</a:t>
            </a:r>
            <a:r>
              <a:rPr sz="3050" spc="70" dirty="0">
                <a:solidFill>
                  <a:srgbClr val="FFFFFF"/>
                </a:solidFill>
                <a:latin typeface="Trebuchet MS"/>
                <a:cs typeface="Trebuchet MS"/>
              </a:rPr>
              <a:t>u</a:t>
            </a:r>
            <a:r>
              <a:rPr sz="3050" spc="-80" dirty="0">
                <a:solidFill>
                  <a:srgbClr val="FFFFFF"/>
                </a:solidFill>
                <a:latin typeface="Trebuchet MS"/>
                <a:cs typeface="Trebuchet MS"/>
              </a:rPr>
              <a:t>r</a:t>
            </a:r>
            <a:r>
              <a:rPr sz="3050" spc="-114" dirty="0">
                <a:solidFill>
                  <a:srgbClr val="FFFFFF"/>
                </a:solidFill>
                <a:latin typeface="Trebuchet MS"/>
                <a:cs typeface="Trebuchet MS"/>
              </a:rPr>
              <a:t> </a:t>
            </a:r>
            <a:r>
              <a:rPr sz="3050" spc="70" dirty="0">
                <a:solidFill>
                  <a:srgbClr val="FFFFFF"/>
                </a:solidFill>
                <a:latin typeface="Trebuchet MS"/>
                <a:cs typeface="Trebuchet MS"/>
              </a:rPr>
              <a:t>n</a:t>
            </a:r>
            <a:r>
              <a:rPr sz="3050" spc="65" dirty="0">
                <a:solidFill>
                  <a:srgbClr val="FFFFFF"/>
                </a:solidFill>
                <a:latin typeface="Trebuchet MS"/>
                <a:cs typeface="Trebuchet MS"/>
              </a:rPr>
              <a:t>ee</a:t>
            </a:r>
            <a:r>
              <a:rPr sz="3050" spc="210" dirty="0">
                <a:solidFill>
                  <a:srgbClr val="FFFFFF"/>
                </a:solidFill>
                <a:latin typeface="Trebuchet MS"/>
                <a:cs typeface="Trebuchet MS"/>
              </a:rPr>
              <a:t>d</a:t>
            </a:r>
            <a:r>
              <a:rPr sz="3050" spc="285" dirty="0">
                <a:solidFill>
                  <a:srgbClr val="FFFFFF"/>
                </a:solidFill>
                <a:latin typeface="Trebuchet MS"/>
                <a:cs typeface="Trebuchet MS"/>
              </a:rPr>
              <a:t>s</a:t>
            </a:r>
            <a:r>
              <a:rPr sz="3050" spc="-525" dirty="0">
                <a:solidFill>
                  <a:srgbClr val="FFFFFF"/>
                </a:solidFill>
                <a:latin typeface="Trebuchet MS"/>
                <a:cs typeface="Trebuchet MS"/>
              </a:rPr>
              <a:t>.</a:t>
            </a:r>
            <a:endParaRPr sz="3050">
              <a:latin typeface="Trebuchet MS"/>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3" cy="1028312"/>
          </a:xfrm>
          <a:prstGeom prst="rect">
            <a:avLst/>
          </a:prstGeom>
        </p:spPr>
      </p:pic>
      <p:pic>
        <p:nvPicPr>
          <p:cNvPr id="3" name="object 3"/>
          <p:cNvPicPr/>
          <p:nvPr/>
        </p:nvPicPr>
        <p:blipFill>
          <a:blip r:embed="rId3" cstate="print"/>
          <a:stretch>
            <a:fillRect/>
          </a:stretch>
        </p:blipFill>
        <p:spPr>
          <a:xfrm>
            <a:off x="14277747" y="9520488"/>
            <a:ext cx="4010039" cy="766510"/>
          </a:xfrm>
          <a:prstGeom prst="rect">
            <a:avLst/>
          </a:prstGeom>
        </p:spPr>
      </p:pic>
      <p:pic>
        <p:nvPicPr>
          <p:cNvPr id="4" name="object 4"/>
          <p:cNvPicPr/>
          <p:nvPr/>
        </p:nvPicPr>
        <p:blipFill>
          <a:blip r:embed="rId4" cstate="print"/>
          <a:stretch>
            <a:fillRect/>
          </a:stretch>
        </p:blipFill>
        <p:spPr>
          <a:xfrm>
            <a:off x="0" y="8428912"/>
            <a:ext cx="1857693" cy="1858086"/>
          </a:xfrm>
          <a:prstGeom prst="rect">
            <a:avLst/>
          </a:prstGeom>
        </p:spPr>
      </p:pic>
      <p:pic>
        <p:nvPicPr>
          <p:cNvPr id="5" name="object 5"/>
          <p:cNvPicPr/>
          <p:nvPr/>
        </p:nvPicPr>
        <p:blipFill>
          <a:blip r:embed="rId5" cstate="print"/>
          <a:stretch>
            <a:fillRect/>
          </a:stretch>
        </p:blipFill>
        <p:spPr>
          <a:xfrm>
            <a:off x="14792980" y="0"/>
            <a:ext cx="3495019" cy="3094969"/>
          </a:xfrm>
          <a:prstGeom prst="rect">
            <a:avLst/>
          </a:prstGeom>
        </p:spPr>
      </p:pic>
      <p:pic>
        <p:nvPicPr>
          <p:cNvPr id="6" name="object 6"/>
          <p:cNvPicPr/>
          <p:nvPr/>
        </p:nvPicPr>
        <p:blipFill>
          <a:blip r:embed="rId6" cstate="print"/>
          <a:stretch>
            <a:fillRect/>
          </a:stretch>
        </p:blipFill>
        <p:spPr>
          <a:xfrm>
            <a:off x="2618551" y="2918145"/>
            <a:ext cx="4467209" cy="3343290"/>
          </a:xfrm>
          <a:prstGeom prst="rect">
            <a:avLst/>
          </a:prstGeom>
        </p:spPr>
      </p:pic>
      <p:sp>
        <p:nvSpPr>
          <p:cNvPr id="8" name="object 8"/>
          <p:cNvSpPr txBox="1">
            <a:spLocks noGrp="1"/>
          </p:cNvSpPr>
          <p:nvPr>
            <p:ph type="title"/>
          </p:nvPr>
        </p:nvSpPr>
        <p:spPr>
          <a:xfrm>
            <a:off x="1631991" y="555256"/>
            <a:ext cx="12022455" cy="812165"/>
          </a:xfrm>
          <a:prstGeom prst="rect">
            <a:avLst/>
          </a:prstGeom>
        </p:spPr>
        <p:txBody>
          <a:bodyPr vert="horz" wrap="square" lIns="0" tIns="13970" rIns="0" bIns="0" rtlCol="0">
            <a:spAutoFit/>
          </a:bodyPr>
          <a:lstStyle/>
          <a:p>
            <a:pPr marL="12700">
              <a:lnSpc>
                <a:spcPct val="100000"/>
              </a:lnSpc>
              <a:spcBef>
                <a:spcPts val="110"/>
              </a:spcBef>
            </a:pPr>
            <a:r>
              <a:rPr spc="300" dirty="0"/>
              <a:t>Creating</a:t>
            </a:r>
            <a:r>
              <a:rPr spc="100" dirty="0"/>
              <a:t> </a:t>
            </a:r>
            <a:r>
              <a:rPr spc="465" dirty="0"/>
              <a:t>New</a:t>
            </a:r>
            <a:r>
              <a:rPr spc="105" dirty="0"/>
              <a:t> </a:t>
            </a:r>
            <a:r>
              <a:rPr spc="65" dirty="0"/>
              <a:t>Repository</a:t>
            </a:r>
            <a:r>
              <a:rPr spc="105" dirty="0"/>
              <a:t> </a:t>
            </a:r>
            <a:r>
              <a:rPr spc="110" dirty="0"/>
              <a:t>in</a:t>
            </a:r>
            <a:r>
              <a:rPr spc="100" dirty="0"/>
              <a:t> </a:t>
            </a:r>
            <a:r>
              <a:rPr spc="229" dirty="0"/>
              <a:t>GitHub:</a:t>
            </a:r>
          </a:p>
        </p:txBody>
      </p:sp>
      <p:sp>
        <p:nvSpPr>
          <p:cNvPr id="9" name="object 9"/>
          <p:cNvSpPr txBox="1"/>
          <p:nvPr/>
        </p:nvSpPr>
        <p:spPr>
          <a:xfrm>
            <a:off x="1955693" y="1511370"/>
            <a:ext cx="11300460" cy="1301750"/>
          </a:xfrm>
          <a:prstGeom prst="rect">
            <a:avLst/>
          </a:prstGeom>
        </p:spPr>
        <p:txBody>
          <a:bodyPr vert="horz" wrap="square" lIns="0" tIns="185420" rIns="0" bIns="0" rtlCol="0">
            <a:spAutoFit/>
          </a:bodyPr>
          <a:lstStyle/>
          <a:p>
            <a:pPr marL="452755" indent="-335915">
              <a:lnSpc>
                <a:spcPct val="100000"/>
              </a:lnSpc>
              <a:spcBef>
                <a:spcPts val="1460"/>
              </a:spcBef>
              <a:buAutoNum type="arabicPeriod"/>
              <a:tabLst>
                <a:tab pos="453390" algn="l"/>
              </a:tabLst>
            </a:pPr>
            <a:r>
              <a:rPr sz="3050" spc="60" dirty="0">
                <a:solidFill>
                  <a:srgbClr val="FFFFFF"/>
                </a:solidFill>
                <a:latin typeface="Trebuchet MS"/>
                <a:cs typeface="Trebuchet MS"/>
              </a:rPr>
              <a:t>Login</a:t>
            </a:r>
            <a:r>
              <a:rPr sz="3050" spc="-110" dirty="0">
                <a:solidFill>
                  <a:srgbClr val="FFFFFF"/>
                </a:solidFill>
                <a:latin typeface="Trebuchet MS"/>
                <a:cs typeface="Trebuchet MS"/>
              </a:rPr>
              <a:t> </a:t>
            </a:r>
            <a:r>
              <a:rPr sz="3050" spc="70" dirty="0">
                <a:solidFill>
                  <a:srgbClr val="FFFFFF"/>
                </a:solidFill>
                <a:latin typeface="Trebuchet MS"/>
                <a:cs typeface="Trebuchet MS"/>
              </a:rPr>
              <a:t>to</a:t>
            </a:r>
            <a:r>
              <a:rPr sz="3050" spc="-110" dirty="0">
                <a:solidFill>
                  <a:srgbClr val="FFFFFF"/>
                </a:solidFill>
                <a:latin typeface="Trebuchet MS"/>
                <a:cs typeface="Trebuchet MS"/>
              </a:rPr>
              <a:t> </a:t>
            </a:r>
            <a:r>
              <a:rPr sz="3050" spc="90" dirty="0">
                <a:solidFill>
                  <a:srgbClr val="FFFFFF"/>
                </a:solidFill>
                <a:latin typeface="Trebuchet MS"/>
                <a:cs typeface="Trebuchet MS"/>
              </a:rPr>
              <a:t>your</a:t>
            </a:r>
            <a:r>
              <a:rPr sz="3050" spc="-110" dirty="0">
                <a:solidFill>
                  <a:srgbClr val="FFFFFF"/>
                </a:solidFill>
                <a:latin typeface="Trebuchet MS"/>
                <a:cs typeface="Trebuchet MS"/>
              </a:rPr>
              <a:t> </a:t>
            </a:r>
            <a:r>
              <a:rPr sz="3050" spc="75" dirty="0">
                <a:solidFill>
                  <a:srgbClr val="FFFFFF"/>
                </a:solidFill>
                <a:latin typeface="Trebuchet MS"/>
                <a:cs typeface="Trebuchet MS"/>
              </a:rPr>
              <a:t>GitHub</a:t>
            </a:r>
            <a:r>
              <a:rPr sz="3050" spc="-110" dirty="0">
                <a:solidFill>
                  <a:srgbClr val="FFFFFF"/>
                </a:solidFill>
                <a:latin typeface="Trebuchet MS"/>
                <a:cs typeface="Trebuchet MS"/>
              </a:rPr>
              <a:t> </a:t>
            </a:r>
            <a:r>
              <a:rPr sz="3050" spc="114" dirty="0">
                <a:solidFill>
                  <a:srgbClr val="FFFFFF"/>
                </a:solidFill>
                <a:latin typeface="Trebuchet MS"/>
                <a:cs typeface="Trebuchet MS"/>
              </a:rPr>
              <a:t>and</a:t>
            </a:r>
            <a:r>
              <a:rPr sz="3050" spc="-110" dirty="0">
                <a:solidFill>
                  <a:srgbClr val="FFFFFF"/>
                </a:solidFill>
                <a:latin typeface="Trebuchet MS"/>
                <a:cs typeface="Trebuchet MS"/>
              </a:rPr>
              <a:t> </a:t>
            </a:r>
            <a:r>
              <a:rPr sz="3050" spc="45" dirty="0">
                <a:solidFill>
                  <a:srgbClr val="FFFFFF"/>
                </a:solidFill>
                <a:latin typeface="Trebuchet MS"/>
                <a:cs typeface="Trebuchet MS"/>
              </a:rPr>
              <a:t>Click</a:t>
            </a:r>
            <a:r>
              <a:rPr sz="3050" spc="-110" dirty="0">
                <a:solidFill>
                  <a:srgbClr val="FFFFFF"/>
                </a:solidFill>
                <a:latin typeface="Trebuchet MS"/>
                <a:cs typeface="Trebuchet MS"/>
              </a:rPr>
              <a:t> </a:t>
            </a:r>
            <a:r>
              <a:rPr sz="3050" spc="125" dirty="0">
                <a:solidFill>
                  <a:srgbClr val="FFFFFF"/>
                </a:solidFill>
                <a:latin typeface="Trebuchet MS"/>
                <a:cs typeface="Trebuchet MS"/>
              </a:rPr>
              <a:t>on</a:t>
            </a:r>
            <a:r>
              <a:rPr sz="3050" spc="-105" dirty="0">
                <a:solidFill>
                  <a:srgbClr val="FFFFFF"/>
                </a:solidFill>
                <a:latin typeface="Trebuchet MS"/>
                <a:cs typeface="Trebuchet MS"/>
              </a:rPr>
              <a:t> </a:t>
            </a:r>
            <a:r>
              <a:rPr sz="3050" spc="40" dirty="0">
                <a:solidFill>
                  <a:srgbClr val="FFFFFF"/>
                </a:solidFill>
                <a:latin typeface="Trebuchet MS"/>
                <a:cs typeface="Trebuchet MS"/>
              </a:rPr>
              <a:t>the</a:t>
            </a:r>
            <a:r>
              <a:rPr sz="3050" spc="-110" dirty="0">
                <a:solidFill>
                  <a:srgbClr val="FFFFFF"/>
                </a:solidFill>
                <a:latin typeface="Trebuchet MS"/>
                <a:cs typeface="Trebuchet MS"/>
              </a:rPr>
              <a:t> </a:t>
            </a:r>
            <a:r>
              <a:rPr sz="3050" spc="120" dirty="0">
                <a:solidFill>
                  <a:srgbClr val="FFFFFF"/>
                </a:solidFill>
                <a:latin typeface="Trebuchet MS"/>
                <a:cs typeface="Trebuchet MS"/>
              </a:rPr>
              <a:t>top</a:t>
            </a:r>
            <a:r>
              <a:rPr sz="3050" spc="-110" dirty="0">
                <a:solidFill>
                  <a:srgbClr val="FFFFFF"/>
                </a:solidFill>
                <a:latin typeface="Trebuchet MS"/>
                <a:cs typeface="Trebuchet MS"/>
              </a:rPr>
              <a:t> </a:t>
            </a:r>
            <a:r>
              <a:rPr sz="3050" spc="-5" dirty="0">
                <a:solidFill>
                  <a:srgbClr val="FFFFFF"/>
                </a:solidFill>
                <a:latin typeface="Trebuchet MS"/>
                <a:cs typeface="Trebuchet MS"/>
              </a:rPr>
              <a:t>right</a:t>
            </a:r>
            <a:r>
              <a:rPr sz="3050" spc="-110" dirty="0">
                <a:solidFill>
                  <a:srgbClr val="FFFFFF"/>
                </a:solidFill>
                <a:latin typeface="Trebuchet MS"/>
                <a:cs typeface="Trebuchet MS"/>
              </a:rPr>
              <a:t> </a:t>
            </a:r>
            <a:r>
              <a:rPr sz="3050" spc="65" dirty="0">
                <a:solidFill>
                  <a:srgbClr val="FFFFFF"/>
                </a:solidFill>
                <a:latin typeface="Trebuchet MS"/>
                <a:cs typeface="Trebuchet MS"/>
              </a:rPr>
              <a:t>corner</a:t>
            </a:r>
            <a:r>
              <a:rPr sz="3050" spc="-110" dirty="0">
                <a:solidFill>
                  <a:srgbClr val="FFFFFF"/>
                </a:solidFill>
                <a:latin typeface="Trebuchet MS"/>
                <a:cs typeface="Trebuchet MS"/>
              </a:rPr>
              <a:t> </a:t>
            </a:r>
            <a:r>
              <a:rPr sz="3050" spc="-40" dirty="0">
                <a:solidFill>
                  <a:srgbClr val="FFFFFF"/>
                </a:solidFill>
                <a:latin typeface="Trebuchet MS"/>
                <a:cs typeface="Trebuchet MS"/>
              </a:rPr>
              <a:t>icon.</a:t>
            </a:r>
            <a:endParaRPr sz="3050">
              <a:latin typeface="Trebuchet MS"/>
              <a:cs typeface="Trebuchet MS"/>
            </a:endParaRPr>
          </a:p>
          <a:p>
            <a:pPr marL="452755" indent="-440690">
              <a:lnSpc>
                <a:spcPct val="100000"/>
              </a:lnSpc>
              <a:spcBef>
                <a:spcPts val="1365"/>
              </a:spcBef>
              <a:buAutoNum type="arabicPeriod"/>
              <a:tabLst>
                <a:tab pos="453390" algn="l"/>
              </a:tabLst>
            </a:pPr>
            <a:r>
              <a:rPr sz="3050" spc="80" dirty="0">
                <a:solidFill>
                  <a:srgbClr val="FFFFFF"/>
                </a:solidFill>
                <a:latin typeface="Trebuchet MS"/>
                <a:cs typeface="Trebuchet MS"/>
              </a:rPr>
              <a:t>From</a:t>
            </a:r>
            <a:r>
              <a:rPr sz="3050" spc="-100" dirty="0">
                <a:solidFill>
                  <a:srgbClr val="FFFFFF"/>
                </a:solidFill>
                <a:latin typeface="Trebuchet MS"/>
                <a:cs typeface="Trebuchet MS"/>
              </a:rPr>
              <a:t> </a:t>
            </a:r>
            <a:r>
              <a:rPr sz="3050" spc="40" dirty="0">
                <a:solidFill>
                  <a:srgbClr val="FFFFFF"/>
                </a:solidFill>
                <a:latin typeface="Trebuchet MS"/>
                <a:cs typeface="Trebuchet MS"/>
              </a:rPr>
              <a:t>the</a:t>
            </a:r>
            <a:r>
              <a:rPr sz="3050" spc="-100" dirty="0">
                <a:solidFill>
                  <a:srgbClr val="FFFFFF"/>
                </a:solidFill>
                <a:latin typeface="Trebuchet MS"/>
                <a:cs typeface="Trebuchet MS"/>
              </a:rPr>
              <a:t> </a:t>
            </a:r>
            <a:r>
              <a:rPr sz="3050" spc="100" dirty="0">
                <a:solidFill>
                  <a:srgbClr val="FFFFFF"/>
                </a:solidFill>
                <a:latin typeface="Trebuchet MS"/>
                <a:cs typeface="Trebuchet MS"/>
              </a:rPr>
              <a:t>appeared</a:t>
            </a:r>
            <a:r>
              <a:rPr sz="3050" spc="-100" dirty="0">
                <a:solidFill>
                  <a:srgbClr val="FFFFFF"/>
                </a:solidFill>
                <a:latin typeface="Trebuchet MS"/>
                <a:cs typeface="Trebuchet MS"/>
              </a:rPr>
              <a:t> </a:t>
            </a:r>
            <a:r>
              <a:rPr sz="3050" spc="125" dirty="0">
                <a:solidFill>
                  <a:srgbClr val="FFFFFF"/>
                </a:solidFill>
                <a:latin typeface="Trebuchet MS"/>
                <a:cs typeface="Trebuchet MS"/>
              </a:rPr>
              <a:t>dropdown</a:t>
            </a:r>
            <a:r>
              <a:rPr sz="3050" spc="-95" dirty="0">
                <a:solidFill>
                  <a:srgbClr val="FFFFFF"/>
                </a:solidFill>
                <a:latin typeface="Trebuchet MS"/>
                <a:cs typeface="Trebuchet MS"/>
              </a:rPr>
              <a:t> </a:t>
            </a:r>
            <a:r>
              <a:rPr sz="3050" spc="-30" dirty="0">
                <a:solidFill>
                  <a:srgbClr val="FFFFFF"/>
                </a:solidFill>
                <a:latin typeface="Trebuchet MS"/>
                <a:cs typeface="Trebuchet MS"/>
              </a:rPr>
              <a:t>list</a:t>
            </a:r>
            <a:r>
              <a:rPr sz="3050" spc="-100" dirty="0">
                <a:solidFill>
                  <a:srgbClr val="FFFFFF"/>
                </a:solidFill>
                <a:latin typeface="Trebuchet MS"/>
                <a:cs typeface="Trebuchet MS"/>
              </a:rPr>
              <a:t> </a:t>
            </a:r>
            <a:r>
              <a:rPr sz="3050" spc="65" dirty="0">
                <a:solidFill>
                  <a:srgbClr val="FFFFFF"/>
                </a:solidFill>
                <a:latin typeface="Trebuchet MS"/>
                <a:cs typeface="Trebuchet MS"/>
              </a:rPr>
              <a:t>select</a:t>
            </a:r>
            <a:r>
              <a:rPr sz="3050" spc="-100" dirty="0">
                <a:solidFill>
                  <a:srgbClr val="FFFFFF"/>
                </a:solidFill>
                <a:latin typeface="Trebuchet MS"/>
                <a:cs typeface="Trebuchet MS"/>
              </a:rPr>
              <a:t> </a:t>
            </a:r>
            <a:r>
              <a:rPr sz="3050" spc="-55" dirty="0">
                <a:solidFill>
                  <a:srgbClr val="FFFFFF"/>
                </a:solidFill>
                <a:latin typeface="Trebuchet MS"/>
                <a:cs typeface="Trebuchet MS"/>
              </a:rPr>
              <a:t>“Your</a:t>
            </a:r>
            <a:r>
              <a:rPr sz="3050" spc="-95" dirty="0">
                <a:solidFill>
                  <a:srgbClr val="FFFFFF"/>
                </a:solidFill>
                <a:latin typeface="Trebuchet MS"/>
                <a:cs typeface="Trebuchet MS"/>
              </a:rPr>
              <a:t> </a:t>
            </a:r>
            <a:r>
              <a:rPr sz="3050" spc="15" dirty="0">
                <a:solidFill>
                  <a:srgbClr val="FFFFFF"/>
                </a:solidFill>
                <a:latin typeface="Trebuchet MS"/>
                <a:cs typeface="Trebuchet MS"/>
              </a:rPr>
              <a:t>Repositories".</a:t>
            </a:r>
            <a:endParaRPr sz="3050">
              <a:latin typeface="Trebuchet MS"/>
              <a:cs typeface="Trebuchet MS"/>
            </a:endParaRPr>
          </a:p>
        </p:txBody>
      </p:sp>
      <p:sp>
        <p:nvSpPr>
          <p:cNvPr id="10" name="object 10"/>
          <p:cNvSpPr txBox="1"/>
          <p:nvPr/>
        </p:nvSpPr>
        <p:spPr>
          <a:xfrm>
            <a:off x="2124984" y="6792306"/>
            <a:ext cx="5122545" cy="492125"/>
          </a:xfrm>
          <a:prstGeom prst="rect">
            <a:avLst/>
          </a:prstGeom>
        </p:spPr>
        <p:txBody>
          <a:bodyPr vert="horz" wrap="square" lIns="0" tIns="13970" rIns="0" bIns="0" rtlCol="0">
            <a:spAutoFit/>
          </a:bodyPr>
          <a:lstStyle/>
          <a:p>
            <a:pPr marL="12700">
              <a:lnSpc>
                <a:spcPct val="100000"/>
              </a:lnSpc>
              <a:spcBef>
                <a:spcPts val="110"/>
              </a:spcBef>
              <a:tabLst>
                <a:tab pos="522605" algn="l"/>
                <a:tab pos="1519555" algn="l"/>
              </a:tabLst>
            </a:pPr>
            <a:r>
              <a:rPr sz="3050" spc="195" dirty="0">
                <a:solidFill>
                  <a:srgbClr val="FFFFFF"/>
                </a:solidFill>
                <a:latin typeface="Trebuchet MS"/>
                <a:cs typeface="Trebuchet MS"/>
              </a:rPr>
              <a:t>3</a:t>
            </a:r>
            <a:r>
              <a:rPr sz="3050" spc="-525" dirty="0">
                <a:solidFill>
                  <a:srgbClr val="FFFFFF"/>
                </a:solidFill>
                <a:latin typeface="Trebuchet MS"/>
                <a:cs typeface="Trebuchet MS"/>
              </a:rPr>
              <a:t>.</a:t>
            </a:r>
            <a:r>
              <a:rPr sz="3050" dirty="0">
                <a:solidFill>
                  <a:srgbClr val="FFFFFF"/>
                </a:solidFill>
                <a:latin typeface="Trebuchet MS"/>
                <a:cs typeface="Trebuchet MS"/>
              </a:rPr>
              <a:t>	</a:t>
            </a:r>
            <a:r>
              <a:rPr sz="3050" spc="155" dirty="0">
                <a:solidFill>
                  <a:srgbClr val="FFFFFF"/>
                </a:solidFill>
                <a:latin typeface="Trebuchet MS"/>
                <a:cs typeface="Trebuchet MS"/>
              </a:rPr>
              <a:t>N</a:t>
            </a:r>
            <a:r>
              <a:rPr sz="3050" spc="170" dirty="0">
                <a:solidFill>
                  <a:srgbClr val="FFFFFF"/>
                </a:solidFill>
                <a:latin typeface="Trebuchet MS"/>
                <a:cs typeface="Trebuchet MS"/>
              </a:rPr>
              <a:t>o</a:t>
            </a:r>
            <a:r>
              <a:rPr sz="3050" spc="35" dirty="0">
                <a:solidFill>
                  <a:srgbClr val="FFFFFF"/>
                </a:solidFill>
                <a:latin typeface="Trebuchet MS"/>
                <a:cs typeface="Trebuchet MS"/>
              </a:rPr>
              <a:t>w</a:t>
            </a:r>
            <a:r>
              <a:rPr sz="3050" dirty="0">
                <a:solidFill>
                  <a:srgbClr val="FFFFFF"/>
                </a:solidFill>
                <a:latin typeface="Trebuchet MS"/>
                <a:cs typeface="Trebuchet MS"/>
              </a:rPr>
              <a:t>	</a:t>
            </a:r>
            <a:r>
              <a:rPr sz="3050" spc="290" dirty="0">
                <a:solidFill>
                  <a:srgbClr val="FFFFFF"/>
                </a:solidFill>
                <a:latin typeface="Trebuchet MS"/>
                <a:cs typeface="Trebuchet MS"/>
              </a:rPr>
              <a:t>s</a:t>
            </a:r>
            <a:r>
              <a:rPr sz="3050" spc="70" dirty="0">
                <a:solidFill>
                  <a:srgbClr val="FFFFFF"/>
                </a:solidFill>
                <a:latin typeface="Trebuchet MS"/>
                <a:cs typeface="Trebuchet MS"/>
              </a:rPr>
              <a:t>e</a:t>
            </a:r>
            <a:r>
              <a:rPr sz="3050" spc="-225" dirty="0">
                <a:solidFill>
                  <a:srgbClr val="FFFFFF"/>
                </a:solidFill>
                <a:latin typeface="Trebuchet MS"/>
                <a:cs typeface="Trebuchet MS"/>
              </a:rPr>
              <a:t>l</a:t>
            </a:r>
            <a:r>
              <a:rPr sz="3050" spc="70" dirty="0">
                <a:solidFill>
                  <a:srgbClr val="FFFFFF"/>
                </a:solidFill>
                <a:latin typeface="Trebuchet MS"/>
                <a:cs typeface="Trebuchet MS"/>
              </a:rPr>
              <a:t>e</a:t>
            </a:r>
            <a:r>
              <a:rPr sz="3050" spc="225" dirty="0">
                <a:solidFill>
                  <a:srgbClr val="FFFFFF"/>
                </a:solidFill>
                <a:latin typeface="Trebuchet MS"/>
                <a:cs typeface="Trebuchet MS"/>
              </a:rPr>
              <a:t>c</a:t>
            </a:r>
            <a:r>
              <a:rPr sz="3050" spc="-25" dirty="0">
                <a:solidFill>
                  <a:srgbClr val="FFFFFF"/>
                </a:solidFill>
                <a:latin typeface="Trebuchet MS"/>
                <a:cs typeface="Trebuchet MS"/>
              </a:rPr>
              <a:t>t</a:t>
            </a:r>
            <a:r>
              <a:rPr sz="3050" spc="-110" dirty="0">
                <a:solidFill>
                  <a:srgbClr val="FFFFFF"/>
                </a:solidFill>
                <a:latin typeface="Trebuchet MS"/>
                <a:cs typeface="Trebuchet MS"/>
              </a:rPr>
              <a:t> </a:t>
            </a:r>
            <a:r>
              <a:rPr sz="3050" spc="-475" dirty="0">
                <a:solidFill>
                  <a:srgbClr val="FFFFFF"/>
                </a:solidFill>
                <a:latin typeface="Trebuchet MS"/>
                <a:cs typeface="Trebuchet MS"/>
              </a:rPr>
              <a:t>“</a:t>
            </a:r>
            <a:r>
              <a:rPr sz="3050" spc="155" dirty="0">
                <a:solidFill>
                  <a:srgbClr val="FFFFFF"/>
                </a:solidFill>
                <a:latin typeface="Trebuchet MS"/>
                <a:cs typeface="Trebuchet MS"/>
              </a:rPr>
              <a:t>N</a:t>
            </a:r>
            <a:r>
              <a:rPr sz="3050" spc="70" dirty="0">
                <a:solidFill>
                  <a:srgbClr val="FFFFFF"/>
                </a:solidFill>
                <a:latin typeface="Trebuchet MS"/>
                <a:cs typeface="Trebuchet MS"/>
              </a:rPr>
              <a:t>e</a:t>
            </a:r>
            <a:r>
              <a:rPr sz="3050" spc="30" dirty="0">
                <a:solidFill>
                  <a:srgbClr val="FFFFFF"/>
                </a:solidFill>
                <a:latin typeface="Trebuchet MS"/>
                <a:cs typeface="Trebuchet MS"/>
              </a:rPr>
              <a:t>w</a:t>
            </a:r>
            <a:r>
              <a:rPr sz="3050" spc="-470" dirty="0">
                <a:solidFill>
                  <a:srgbClr val="FFFFFF"/>
                </a:solidFill>
                <a:latin typeface="Trebuchet MS"/>
                <a:cs typeface="Trebuchet MS"/>
              </a:rPr>
              <a:t>”</a:t>
            </a:r>
            <a:r>
              <a:rPr sz="3050" spc="-110" dirty="0">
                <a:solidFill>
                  <a:srgbClr val="FFFFFF"/>
                </a:solidFill>
                <a:latin typeface="Trebuchet MS"/>
                <a:cs typeface="Trebuchet MS"/>
              </a:rPr>
              <a:t> </a:t>
            </a:r>
            <a:r>
              <a:rPr sz="3050" spc="215" dirty="0">
                <a:solidFill>
                  <a:srgbClr val="FFFFFF"/>
                </a:solidFill>
                <a:latin typeface="Trebuchet MS"/>
                <a:cs typeface="Trebuchet MS"/>
              </a:rPr>
              <a:t>b</a:t>
            </a:r>
            <a:r>
              <a:rPr sz="3050" spc="75" dirty="0">
                <a:solidFill>
                  <a:srgbClr val="FFFFFF"/>
                </a:solidFill>
                <a:latin typeface="Trebuchet MS"/>
                <a:cs typeface="Trebuchet MS"/>
              </a:rPr>
              <a:t>u</a:t>
            </a:r>
            <a:r>
              <a:rPr sz="3050" spc="-30" dirty="0">
                <a:solidFill>
                  <a:srgbClr val="FFFFFF"/>
                </a:solidFill>
                <a:latin typeface="Trebuchet MS"/>
                <a:cs typeface="Trebuchet MS"/>
              </a:rPr>
              <a:t>tt</a:t>
            </a:r>
            <a:r>
              <a:rPr sz="3050" spc="170" dirty="0">
                <a:solidFill>
                  <a:srgbClr val="FFFFFF"/>
                </a:solidFill>
                <a:latin typeface="Trebuchet MS"/>
                <a:cs typeface="Trebuchet MS"/>
              </a:rPr>
              <a:t>o</a:t>
            </a:r>
            <a:r>
              <a:rPr sz="3050" spc="80" dirty="0">
                <a:solidFill>
                  <a:srgbClr val="FFFFFF"/>
                </a:solidFill>
                <a:latin typeface="Trebuchet MS"/>
                <a:cs typeface="Trebuchet MS"/>
              </a:rPr>
              <a:t>n</a:t>
            </a:r>
            <a:endParaRPr sz="3050">
              <a:latin typeface="Trebuchet MS"/>
              <a:cs typeface="Trebuchet MS"/>
            </a:endParaRPr>
          </a:p>
        </p:txBody>
      </p:sp>
      <p:pic>
        <p:nvPicPr>
          <p:cNvPr id="11" name="object 11"/>
          <p:cNvPicPr/>
          <p:nvPr/>
        </p:nvPicPr>
        <p:blipFill>
          <a:blip r:embed="rId7" cstate="print"/>
          <a:stretch>
            <a:fillRect/>
          </a:stretch>
        </p:blipFill>
        <p:spPr>
          <a:xfrm>
            <a:off x="2862477" y="7523576"/>
            <a:ext cx="10420349" cy="2257409"/>
          </a:xfrm>
          <a:prstGeom prst="rect">
            <a:avLst/>
          </a:prstGeom>
        </p:spPr>
      </p:pic>
      <p:pic>
        <p:nvPicPr>
          <p:cNvPr id="12" name="Picture 11" descr="A screenshot of a social media account&#10;&#10;Description automatically generated">
            <a:extLst>
              <a:ext uri="{FF2B5EF4-FFF2-40B4-BE49-F238E27FC236}">
                <a16:creationId xmlns:a16="http://schemas.microsoft.com/office/drawing/2014/main" id="{B90F95FB-24EF-D1A4-9A40-003C478D7BE0}"/>
              </a:ext>
            </a:extLst>
          </p:cNvPr>
          <p:cNvPicPr>
            <a:picLocks noChangeAspect="1"/>
          </p:cNvPicPr>
          <p:nvPr/>
        </p:nvPicPr>
        <p:blipFill>
          <a:blip r:embed="rId8"/>
          <a:stretch>
            <a:fillRect/>
          </a:stretch>
        </p:blipFill>
        <p:spPr>
          <a:xfrm>
            <a:off x="8847695" y="2917096"/>
            <a:ext cx="4963813" cy="34797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60" cy="471284"/>
          </a:xfrm>
          <a:prstGeom prst="rect">
            <a:avLst/>
          </a:prstGeom>
        </p:spPr>
      </p:pic>
      <p:pic>
        <p:nvPicPr>
          <p:cNvPr id="3" name="object 3"/>
          <p:cNvPicPr/>
          <p:nvPr/>
        </p:nvPicPr>
        <p:blipFill>
          <a:blip r:embed="rId3" cstate="print"/>
          <a:stretch>
            <a:fillRect/>
          </a:stretch>
        </p:blipFill>
        <p:spPr>
          <a:xfrm>
            <a:off x="14277747" y="9520488"/>
            <a:ext cx="4010039" cy="766510"/>
          </a:xfrm>
          <a:prstGeom prst="rect">
            <a:avLst/>
          </a:prstGeom>
        </p:spPr>
      </p:pic>
      <p:pic>
        <p:nvPicPr>
          <p:cNvPr id="4" name="object 4"/>
          <p:cNvPicPr/>
          <p:nvPr/>
        </p:nvPicPr>
        <p:blipFill>
          <a:blip r:embed="rId4" cstate="print"/>
          <a:stretch>
            <a:fillRect/>
          </a:stretch>
        </p:blipFill>
        <p:spPr>
          <a:xfrm>
            <a:off x="0" y="8428911"/>
            <a:ext cx="1857693" cy="1858087"/>
          </a:xfrm>
          <a:prstGeom prst="rect">
            <a:avLst/>
          </a:prstGeom>
        </p:spPr>
      </p:pic>
      <p:pic>
        <p:nvPicPr>
          <p:cNvPr id="5" name="object 5"/>
          <p:cNvPicPr/>
          <p:nvPr/>
        </p:nvPicPr>
        <p:blipFill>
          <a:blip r:embed="rId5" cstate="print"/>
          <a:stretch>
            <a:fillRect/>
          </a:stretch>
        </p:blipFill>
        <p:spPr>
          <a:xfrm>
            <a:off x="15322143" y="0"/>
            <a:ext cx="2965855" cy="2148001"/>
          </a:xfrm>
          <a:prstGeom prst="rect">
            <a:avLst/>
          </a:prstGeom>
        </p:spPr>
      </p:pic>
      <p:sp>
        <p:nvSpPr>
          <p:cNvPr id="7" name="object 7"/>
          <p:cNvSpPr txBox="1">
            <a:spLocks noGrp="1"/>
          </p:cNvSpPr>
          <p:nvPr>
            <p:ph type="title"/>
          </p:nvPr>
        </p:nvSpPr>
        <p:spPr>
          <a:xfrm>
            <a:off x="1016000" y="296209"/>
            <a:ext cx="15024100" cy="1939925"/>
          </a:xfrm>
          <a:prstGeom prst="rect">
            <a:avLst/>
          </a:prstGeom>
        </p:spPr>
        <p:txBody>
          <a:bodyPr vert="horz" wrap="square" lIns="0" tIns="12065" rIns="0" bIns="0" rtlCol="0">
            <a:spAutoFit/>
          </a:bodyPr>
          <a:lstStyle/>
          <a:p>
            <a:pPr marL="12700" marR="5080" algn="just">
              <a:lnSpc>
                <a:spcPct val="137300"/>
              </a:lnSpc>
              <a:spcBef>
                <a:spcPts val="95"/>
              </a:spcBef>
            </a:pPr>
            <a:r>
              <a:rPr sz="3050" b="0" spc="-140" dirty="0">
                <a:solidFill>
                  <a:srgbClr val="FFFFFF"/>
                </a:solidFill>
                <a:latin typeface="Trebuchet MS"/>
                <a:cs typeface="Trebuchet MS"/>
              </a:rPr>
              <a:t>4. </a:t>
            </a:r>
            <a:r>
              <a:rPr sz="3050" b="0" spc="229" dirty="0">
                <a:solidFill>
                  <a:srgbClr val="FFFFFF"/>
                </a:solidFill>
                <a:latin typeface="Trebuchet MS"/>
                <a:cs typeface="Trebuchet MS"/>
              </a:rPr>
              <a:t>A </a:t>
            </a:r>
            <a:r>
              <a:rPr sz="3050" b="0" spc="60" dirty="0">
                <a:solidFill>
                  <a:srgbClr val="FFFFFF"/>
                </a:solidFill>
                <a:latin typeface="Trebuchet MS"/>
                <a:cs typeface="Trebuchet MS"/>
              </a:rPr>
              <a:t>new </a:t>
            </a:r>
            <a:r>
              <a:rPr sz="3050" b="0" spc="45" dirty="0">
                <a:solidFill>
                  <a:srgbClr val="FFFFFF"/>
                </a:solidFill>
                <a:latin typeface="Trebuchet MS"/>
                <a:cs typeface="Trebuchet MS"/>
              </a:rPr>
              <a:t>form </a:t>
            </a:r>
            <a:r>
              <a:rPr sz="3050" b="0" spc="-140" dirty="0">
                <a:solidFill>
                  <a:srgbClr val="FFFFFF"/>
                </a:solidFill>
                <a:latin typeface="Trebuchet MS"/>
                <a:cs typeface="Trebuchet MS"/>
              </a:rPr>
              <a:t>will </a:t>
            </a:r>
            <a:r>
              <a:rPr sz="3050" b="0" spc="-10" dirty="0">
                <a:solidFill>
                  <a:srgbClr val="FFFFFF"/>
                </a:solidFill>
                <a:latin typeface="Trebuchet MS"/>
                <a:cs typeface="Trebuchet MS"/>
              </a:rPr>
              <a:t>appear, </a:t>
            </a:r>
            <a:r>
              <a:rPr sz="3050" b="0" spc="110" dirty="0">
                <a:solidFill>
                  <a:srgbClr val="FFFFFF"/>
                </a:solidFill>
                <a:latin typeface="Trebuchet MS"/>
                <a:cs typeface="Trebuchet MS"/>
              </a:rPr>
              <a:t>type </a:t>
            </a:r>
            <a:r>
              <a:rPr sz="3050" b="0" spc="-135" dirty="0">
                <a:solidFill>
                  <a:srgbClr val="FFFFFF"/>
                </a:solidFill>
                <a:latin typeface="Trebuchet MS"/>
                <a:cs typeface="Trebuchet MS"/>
              </a:rPr>
              <a:t>all </a:t>
            </a:r>
            <a:r>
              <a:rPr sz="3050" b="0" spc="40" dirty="0">
                <a:solidFill>
                  <a:srgbClr val="FFFFFF"/>
                </a:solidFill>
                <a:latin typeface="Trebuchet MS"/>
                <a:cs typeface="Trebuchet MS"/>
              </a:rPr>
              <a:t>the </a:t>
            </a:r>
            <a:r>
              <a:rPr sz="3050" b="0" spc="45" dirty="0">
                <a:solidFill>
                  <a:srgbClr val="FFFFFF"/>
                </a:solidFill>
                <a:latin typeface="Trebuchet MS"/>
                <a:cs typeface="Trebuchet MS"/>
              </a:rPr>
              <a:t>required </a:t>
            </a:r>
            <a:r>
              <a:rPr sz="3050" b="0" spc="30" dirty="0">
                <a:solidFill>
                  <a:srgbClr val="FFFFFF"/>
                </a:solidFill>
                <a:latin typeface="Trebuchet MS"/>
                <a:cs typeface="Trebuchet MS"/>
              </a:rPr>
              <a:t>details of </a:t>
            </a:r>
            <a:r>
              <a:rPr sz="3050" b="0" spc="40" dirty="0">
                <a:solidFill>
                  <a:srgbClr val="FFFFFF"/>
                </a:solidFill>
                <a:latin typeface="Trebuchet MS"/>
                <a:cs typeface="Trebuchet MS"/>
              </a:rPr>
              <a:t>the </a:t>
            </a:r>
            <a:r>
              <a:rPr sz="3050" b="0" spc="60" dirty="0">
                <a:solidFill>
                  <a:srgbClr val="FFFFFF"/>
                </a:solidFill>
                <a:latin typeface="Trebuchet MS"/>
                <a:cs typeface="Trebuchet MS"/>
              </a:rPr>
              <a:t>new </a:t>
            </a:r>
            <a:r>
              <a:rPr sz="3050" b="0" spc="75" dirty="0">
                <a:solidFill>
                  <a:srgbClr val="FFFFFF"/>
                </a:solidFill>
                <a:latin typeface="Trebuchet MS"/>
                <a:cs typeface="Trebuchet MS"/>
              </a:rPr>
              <a:t>repository </a:t>
            </a:r>
            <a:r>
              <a:rPr sz="3050" b="0" spc="-30" dirty="0">
                <a:solidFill>
                  <a:srgbClr val="FFFFFF"/>
                </a:solidFill>
                <a:latin typeface="Trebuchet MS"/>
                <a:cs typeface="Trebuchet MS"/>
              </a:rPr>
              <a:t>in </a:t>
            </a:r>
            <a:r>
              <a:rPr sz="3050" b="0" spc="40" dirty="0">
                <a:solidFill>
                  <a:srgbClr val="FFFFFF"/>
                </a:solidFill>
                <a:latin typeface="Trebuchet MS"/>
                <a:cs typeface="Trebuchet MS"/>
              </a:rPr>
              <a:t>the </a:t>
            </a:r>
            <a:r>
              <a:rPr sz="3050" b="0" spc="-905" dirty="0">
                <a:solidFill>
                  <a:srgbClr val="FFFFFF"/>
                </a:solidFill>
                <a:latin typeface="Trebuchet MS"/>
                <a:cs typeface="Trebuchet MS"/>
              </a:rPr>
              <a:t> </a:t>
            </a:r>
            <a:r>
              <a:rPr sz="3050" b="0" spc="45" dirty="0">
                <a:solidFill>
                  <a:srgbClr val="FFFFFF"/>
                </a:solidFill>
                <a:latin typeface="Trebuchet MS"/>
                <a:cs typeface="Trebuchet MS"/>
              </a:rPr>
              <a:t>form </a:t>
            </a:r>
            <a:r>
              <a:rPr sz="3050" b="0" spc="114" dirty="0">
                <a:solidFill>
                  <a:srgbClr val="FFFFFF"/>
                </a:solidFill>
                <a:latin typeface="Trebuchet MS"/>
                <a:cs typeface="Trebuchet MS"/>
              </a:rPr>
              <a:t>and</a:t>
            </a:r>
            <a:r>
              <a:rPr sz="3050" b="0" spc="120" dirty="0">
                <a:solidFill>
                  <a:srgbClr val="FFFFFF"/>
                </a:solidFill>
                <a:latin typeface="Trebuchet MS"/>
                <a:cs typeface="Trebuchet MS"/>
              </a:rPr>
              <a:t> </a:t>
            </a:r>
            <a:r>
              <a:rPr sz="3050" b="0" spc="15" dirty="0">
                <a:solidFill>
                  <a:srgbClr val="FFFFFF"/>
                </a:solidFill>
                <a:latin typeface="Trebuchet MS"/>
                <a:cs typeface="Trebuchet MS"/>
              </a:rPr>
              <a:t>click </a:t>
            </a:r>
            <a:r>
              <a:rPr sz="3050" b="0" spc="125" dirty="0">
                <a:solidFill>
                  <a:srgbClr val="FFFFFF"/>
                </a:solidFill>
                <a:latin typeface="Trebuchet MS"/>
                <a:cs typeface="Trebuchet MS"/>
              </a:rPr>
              <a:t>on </a:t>
            </a:r>
            <a:r>
              <a:rPr sz="3050" b="0" spc="-5" dirty="0">
                <a:solidFill>
                  <a:srgbClr val="FFFFFF"/>
                </a:solidFill>
                <a:latin typeface="Trebuchet MS"/>
                <a:cs typeface="Trebuchet MS"/>
              </a:rPr>
              <a:t>“Create </a:t>
            </a:r>
            <a:r>
              <a:rPr sz="3050" b="0" spc="35" dirty="0">
                <a:solidFill>
                  <a:srgbClr val="FFFFFF"/>
                </a:solidFill>
                <a:latin typeface="Trebuchet MS"/>
                <a:cs typeface="Trebuchet MS"/>
              </a:rPr>
              <a:t>Repository” </a:t>
            </a:r>
            <a:r>
              <a:rPr sz="3050" b="0" spc="-25" dirty="0">
                <a:solidFill>
                  <a:srgbClr val="FFFFFF"/>
                </a:solidFill>
                <a:latin typeface="Trebuchet MS"/>
                <a:cs typeface="Trebuchet MS"/>
              </a:rPr>
              <a:t>Button. </a:t>
            </a:r>
            <a:r>
              <a:rPr sz="3050" b="0" spc="40" dirty="0">
                <a:solidFill>
                  <a:srgbClr val="FFFFFF"/>
                </a:solidFill>
                <a:latin typeface="Trebuchet MS"/>
                <a:cs typeface="Trebuchet MS"/>
              </a:rPr>
              <a:t>Then the </a:t>
            </a:r>
            <a:r>
              <a:rPr sz="3050" b="0" spc="60" dirty="0">
                <a:solidFill>
                  <a:srgbClr val="FFFFFF"/>
                </a:solidFill>
                <a:latin typeface="Trebuchet MS"/>
                <a:cs typeface="Trebuchet MS"/>
              </a:rPr>
              <a:t>new </a:t>
            </a:r>
            <a:r>
              <a:rPr sz="3050" b="0" spc="75" dirty="0">
                <a:solidFill>
                  <a:srgbClr val="FFFFFF"/>
                </a:solidFill>
                <a:latin typeface="Trebuchet MS"/>
                <a:cs typeface="Trebuchet MS"/>
              </a:rPr>
              <a:t>repository </a:t>
            </a:r>
            <a:r>
              <a:rPr sz="3050" b="0" spc="-140" dirty="0">
                <a:solidFill>
                  <a:srgbClr val="FFFFFF"/>
                </a:solidFill>
                <a:latin typeface="Trebuchet MS"/>
                <a:cs typeface="Trebuchet MS"/>
              </a:rPr>
              <a:t>will </a:t>
            </a:r>
            <a:r>
              <a:rPr sz="3050" b="0" spc="145" dirty="0">
                <a:solidFill>
                  <a:srgbClr val="FFFFFF"/>
                </a:solidFill>
                <a:latin typeface="Trebuchet MS"/>
                <a:cs typeface="Trebuchet MS"/>
              </a:rPr>
              <a:t>be </a:t>
            </a:r>
            <a:r>
              <a:rPr sz="3050" b="0" spc="150" dirty="0">
                <a:solidFill>
                  <a:srgbClr val="FFFFFF"/>
                </a:solidFill>
                <a:latin typeface="Trebuchet MS"/>
                <a:cs typeface="Trebuchet MS"/>
              </a:rPr>
              <a:t> </a:t>
            </a:r>
            <a:r>
              <a:rPr sz="3050" b="0" spc="75" dirty="0">
                <a:solidFill>
                  <a:srgbClr val="FFFFFF"/>
                </a:solidFill>
                <a:latin typeface="Trebuchet MS"/>
                <a:cs typeface="Trebuchet MS"/>
              </a:rPr>
              <a:t>created</a:t>
            </a:r>
            <a:r>
              <a:rPr sz="3050" b="0" spc="-114" dirty="0">
                <a:solidFill>
                  <a:srgbClr val="FFFFFF"/>
                </a:solidFill>
                <a:latin typeface="Trebuchet MS"/>
                <a:cs typeface="Trebuchet MS"/>
              </a:rPr>
              <a:t> </a:t>
            </a:r>
            <a:r>
              <a:rPr sz="3050" b="0" spc="125" dirty="0">
                <a:solidFill>
                  <a:srgbClr val="FFFFFF"/>
                </a:solidFill>
                <a:latin typeface="Trebuchet MS"/>
                <a:cs typeface="Trebuchet MS"/>
              </a:rPr>
              <a:t>on</a:t>
            </a:r>
            <a:r>
              <a:rPr sz="3050" b="0" spc="-110" dirty="0">
                <a:solidFill>
                  <a:srgbClr val="FFFFFF"/>
                </a:solidFill>
                <a:latin typeface="Trebuchet MS"/>
                <a:cs typeface="Trebuchet MS"/>
              </a:rPr>
              <a:t> </a:t>
            </a:r>
            <a:r>
              <a:rPr sz="3050" b="0" spc="-15" dirty="0">
                <a:solidFill>
                  <a:srgbClr val="FFFFFF"/>
                </a:solidFill>
                <a:latin typeface="Trebuchet MS"/>
                <a:cs typeface="Trebuchet MS"/>
              </a:rPr>
              <a:t>GitHub.</a:t>
            </a:r>
            <a:endParaRPr sz="3050">
              <a:latin typeface="Trebuchet MS"/>
              <a:cs typeface="Trebuchet MS"/>
            </a:endParaRPr>
          </a:p>
        </p:txBody>
      </p:sp>
      <p:pic>
        <p:nvPicPr>
          <p:cNvPr id="8" name="Picture 7" descr="A screenshot of a computer&#10;&#10;Description automatically generated">
            <a:extLst>
              <a:ext uri="{FF2B5EF4-FFF2-40B4-BE49-F238E27FC236}">
                <a16:creationId xmlns:a16="http://schemas.microsoft.com/office/drawing/2014/main" id="{BEFD4659-633F-46CC-D152-DB6B252149B7}"/>
              </a:ext>
            </a:extLst>
          </p:cNvPr>
          <p:cNvPicPr>
            <a:picLocks noChangeAspect="1"/>
          </p:cNvPicPr>
          <p:nvPr/>
        </p:nvPicPr>
        <p:blipFill>
          <a:blip r:embed="rId6"/>
          <a:stretch>
            <a:fillRect/>
          </a:stretch>
        </p:blipFill>
        <p:spPr>
          <a:xfrm>
            <a:off x="5460640" y="1915732"/>
            <a:ext cx="8075059" cy="77273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3" cy="1028315"/>
          </a:xfrm>
          <a:prstGeom prst="rect">
            <a:avLst/>
          </a:prstGeom>
        </p:spPr>
      </p:pic>
      <p:pic>
        <p:nvPicPr>
          <p:cNvPr id="3" name="object 3"/>
          <p:cNvPicPr/>
          <p:nvPr/>
        </p:nvPicPr>
        <p:blipFill>
          <a:blip r:embed="rId3" cstate="print"/>
          <a:stretch>
            <a:fillRect/>
          </a:stretch>
        </p:blipFill>
        <p:spPr>
          <a:xfrm>
            <a:off x="14277747" y="9520488"/>
            <a:ext cx="4010039" cy="766510"/>
          </a:xfrm>
          <a:prstGeom prst="rect">
            <a:avLst/>
          </a:prstGeom>
        </p:spPr>
      </p:pic>
      <p:pic>
        <p:nvPicPr>
          <p:cNvPr id="4" name="object 4"/>
          <p:cNvPicPr/>
          <p:nvPr/>
        </p:nvPicPr>
        <p:blipFill>
          <a:blip r:embed="rId4" cstate="print"/>
          <a:stretch>
            <a:fillRect/>
          </a:stretch>
        </p:blipFill>
        <p:spPr>
          <a:xfrm>
            <a:off x="0" y="8428912"/>
            <a:ext cx="1857693" cy="1858086"/>
          </a:xfrm>
          <a:prstGeom prst="rect">
            <a:avLst/>
          </a:prstGeom>
        </p:spPr>
      </p:pic>
      <p:pic>
        <p:nvPicPr>
          <p:cNvPr id="5" name="object 5"/>
          <p:cNvPicPr/>
          <p:nvPr/>
        </p:nvPicPr>
        <p:blipFill>
          <a:blip r:embed="rId5" cstate="print"/>
          <a:stretch>
            <a:fillRect/>
          </a:stretch>
        </p:blipFill>
        <p:spPr>
          <a:xfrm>
            <a:off x="15322143" y="0"/>
            <a:ext cx="2965855" cy="2148001"/>
          </a:xfrm>
          <a:prstGeom prst="rect">
            <a:avLst/>
          </a:prstGeom>
        </p:spPr>
      </p:pic>
      <p:sp>
        <p:nvSpPr>
          <p:cNvPr id="7" name="object 7"/>
          <p:cNvSpPr txBox="1">
            <a:spLocks noGrp="1"/>
          </p:cNvSpPr>
          <p:nvPr>
            <p:ph type="title"/>
          </p:nvPr>
        </p:nvSpPr>
        <p:spPr>
          <a:xfrm>
            <a:off x="1016000" y="1207326"/>
            <a:ext cx="9342120" cy="522605"/>
          </a:xfrm>
          <a:prstGeom prst="rect">
            <a:avLst/>
          </a:prstGeom>
        </p:spPr>
        <p:txBody>
          <a:bodyPr vert="horz" wrap="square" lIns="0" tIns="13970" rIns="0" bIns="0" rtlCol="0">
            <a:spAutoFit/>
          </a:bodyPr>
          <a:lstStyle/>
          <a:p>
            <a:pPr marL="12700">
              <a:lnSpc>
                <a:spcPct val="100000"/>
              </a:lnSpc>
              <a:spcBef>
                <a:spcPts val="110"/>
              </a:spcBef>
            </a:pPr>
            <a:r>
              <a:rPr sz="3250" b="0" spc="285" dirty="0">
                <a:solidFill>
                  <a:srgbClr val="FFFFFF"/>
                </a:solidFill>
                <a:latin typeface="Trebuchet MS"/>
                <a:cs typeface="Trebuchet MS"/>
              </a:rPr>
              <a:t>5</a:t>
            </a:r>
            <a:r>
              <a:rPr sz="3250" b="0" spc="-560" dirty="0">
                <a:solidFill>
                  <a:srgbClr val="FFFFFF"/>
                </a:solidFill>
                <a:latin typeface="Trebuchet MS"/>
                <a:cs typeface="Trebuchet MS"/>
              </a:rPr>
              <a:t>.</a:t>
            </a:r>
            <a:r>
              <a:rPr sz="3250" b="0" spc="-120" dirty="0">
                <a:solidFill>
                  <a:srgbClr val="FFFFFF"/>
                </a:solidFill>
                <a:latin typeface="Trebuchet MS"/>
                <a:cs typeface="Trebuchet MS"/>
              </a:rPr>
              <a:t> </a:t>
            </a:r>
            <a:r>
              <a:rPr sz="3250" b="0" spc="165" dirty="0">
                <a:solidFill>
                  <a:srgbClr val="FFFFFF"/>
                </a:solidFill>
                <a:latin typeface="Trebuchet MS"/>
                <a:cs typeface="Trebuchet MS"/>
              </a:rPr>
              <a:t>N</a:t>
            </a:r>
            <a:r>
              <a:rPr sz="3250" b="0" spc="75" dirty="0">
                <a:solidFill>
                  <a:srgbClr val="FFFFFF"/>
                </a:solidFill>
                <a:latin typeface="Trebuchet MS"/>
                <a:cs typeface="Trebuchet MS"/>
              </a:rPr>
              <a:t>e</a:t>
            </a:r>
            <a:r>
              <a:rPr sz="3250" b="0" spc="35" dirty="0">
                <a:solidFill>
                  <a:srgbClr val="FFFFFF"/>
                </a:solidFill>
                <a:latin typeface="Trebuchet MS"/>
                <a:cs typeface="Trebuchet MS"/>
              </a:rPr>
              <a:t>w</a:t>
            </a:r>
            <a:r>
              <a:rPr sz="3250" b="0" spc="-240" dirty="0">
                <a:solidFill>
                  <a:srgbClr val="FFFFFF"/>
                </a:solidFill>
                <a:latin typeface="Trebuchet MS"/>
                <a:cs typeface="Trebuchet MS"/>
              </a:rPr>
              <a:t>l</a:t>
            </a:r>
            <a:r>
              <a:rPr sz="3250" b="0" spc="210" dirty="0">
                <a:solidFill>
                  <a:srgbClr val="FFFFFF"/>
                </a:solidFill>
                <a:latin typeface="Trebuchet MS"/>
                <a:cs typeface="Trebuchet MS"/>
              </a:rPr>
              <a:t>y</a:t>
            </a:r>
            <a:r>
              <a:rPr sz="3250" b="0" spc="-120" dirty="0">
                <a:solidFill>
                  <a:srgbClr val="FFFFFF"/>
                </a:solidFill>
                <a:latin typeface="Trebuchet MS"/>
                <a:cs typeface="Trebuchet MS"/>
              </a:rPr>
              <a:t> </a:t>
            </a:r>
            <a:r>
              <a:rPr sz="3250" b="0" spc="240" dirty="0">
                <a:solidFill>
                  <a:srgbClr val="FFFFFF"/>
                </a:solidFill>
                <a:latin typeface="Trebuchet MS"/>
                <a:cs typeface="Trebuchet MS"/>
              </a:rPr>
              <a:t>c</a:t>
            </a:r>
            <a:r>
              <a:rPr sz="3250" b="0" spc="-85" dirty="0">
                <a:solidFill>
                  <a:srgbClr val="FFFFFF"/>
                </a:solidFill>
                <a:latin typeface="Trebuchet MS"/>
                <a:cs typeface="Trebuchet MS"/>
              </a:rPr>
              <a:t>r</a:t>
            </a:r>
            <a:r>
              <a:rPr sz="3250" b="0" spc="75" dirty="0">
                <a:solidFill>
                  <a:srgbClr val="FFFFFF"/>
                </a:solidFill>
                <a:latin typeface="Trebuchet MS"/>
                <a:cs typeface="Trebuchet MS"/>
              </a:rPr>
              <a:t>e</a:t>
            </a:r>
            <a:r>
              <a:rPr sz="3250" b="0" spc="50" dirty="0">
                <a:solidFill>
                  <a:srgbClr val="FFFFFF"/>
                </a:solidFill>
                <a:latin typeface="Trebuchet MS"/>
                <a:cs typeface="Trebuchet MS"/>
              </a:rPr>
              <a:t>a</a:t>
            </a:r>
            <a:r>
              <a:rPr sz="3250" b="0" spc="-35" dirty="0">
                <a:solidFill>
                  <a:srgbClr val="FFFFFF"/>
                </a:solidFill>
                <a:latin typeface="Trebuchet MS"/>
                <a:cs typeface="Trebuchet MS"/>
              </a:rPr>
              <a:t>t</a:t>
            </a:r>
            <a:r>
              <a:rPr sz="3250" b="0" spc="75" dirty="0">
                <a:solidFill>
                  <a:srgbClr val="FFFFFF"/>
                </a:solidFill>
                <a:latin typeface="Trebuchet MS"/>
                <a:cs typeface="Trebuchet MS"/>
              </a:rPr>
              <a:t>e</a:t>
            </a:r>
            <a:r>
              <a:rPr sz="3250" b="0" spc="235" dirty="0">
                <a:solidFill>
                  <a:srgbClr val="FFFFFF"/>
                </a:solidFill>
                <a:latin typeface="Trebuchet MS"/>
                <a:cs typeface="Trebuchet MS"/>
              </a:rPr>
              <a:t>d</a:t>
            </a:r>
            <a:r>
              <a:rPr sz="3250" b="0" spc="-120" dirty="0">
                <a:solidFill>
                  <a:srgbClr val="FFFFFF"/>
                </a:solidFill>
                <a:latin typeface="Trebuchet MS"/>
                <a:cs typeface="Trebuchet MS"/>
              </a:rPr>
              <a:t> </a:t>
            </a:r>
            <a:r>
              <a:rPr sz="3250" b="0" spc="35" dirty="0">
                <a:solidFill>
                  <a:srgbClr val="FFFFFF"/>
                </a:solidFill>
                <a:latin typeface="Trebuchet MS"/>
                <a:cs typeface="Trebuchet MS"/>
              </a:rPr>
              <a:t>R</a:t>
            </a:r>
            <a:r>
              <a:rPr sz="3250" b="0" spc="75" dirty="0">
                <a:solidFill>
                  <a:srgbClr val="FFFFFF"/>
                </a:solidFill>
                <a:latin typeface="Trebuchet MS"/>
                <a:cs typeface="Trebuchet MS"/>
              </a:rPr>
              <a:t>e</a:t>
            </a:r>
            <a:r>
              <a:rPr sz="3250" b="0" spc="229" dirty="0">
                <a:solidFill>
                  <a:srgbClr val="FFFFFF"/>
                </a:solidFill>
                <a:latin typeface="Trebuchet MS"/>
                <a:cs typeface="Trebuchet MS"/>
              </a:rPr>
              <a:t>p</a:t>
            </a:r>
            <a:r>
              <a:rPr sz="3250" b="0" spc="180" dirty="0">
                <a:solidFill>
                  <a:srgbClr val="FFFFFF"/>
                </a:solidFill>
                <a:latin typeface="Trebuchet MS"/>
                <a:cs typeface="Trebuchet MS"/>
              </a:rPr>
              <a:t>o</a:t>
            </a:r>
            <a:r>
              <a:rPr sz="3250" b="0" spc="305" dirty="0">
                <a:solidFill>
                  <a:srgbClr val="FFFFFF"/>
                </a:solidFill>
                <a:latin typeface="Trebuchet MS"/>
                <a:cs typeface="Trebuchet MS"/>
              </a:rPr>
              <a:t>s</a:t>
            </a:r>
            <a:r>
              <a:rPr sz="3250" b="0" spc="-155" dirty="0">
                <a:solidFill>
                  <a:srgbClr val="FFFFFF"/>
                </a:solidFill>
                <a:latin typeface="Trebuchet MS"/>
                <a:cs typeface="Trebuchet MS"/>
              </a:rPr>
              <a:t>i</a:t>
            </a:r>
            <a:r>
              <a:rPr sz="3250" b="0" spc="-35" dirty="0">
                <a:solidFill>
                  <a:srgbClr val="FFFFFF"/>
                </a:solidFill>
                <a:latin typeface="Trebuchet MS"/>
                <a:cs typeface="Trebuchet MS"/>
              </a:rPr>
              <a:t>t</a:t>
            </a:r>
            <a:r>
              <a:rPr sz="3250" b="0" spc="180" dirty="0">
                <a:solidFill>
                  <a:srgbClr val="FFFFFF"/>
                </a:solidFill>
                <a:latin typeface="Trebuchet MS"/>
                <a:cs typeface="Trebuchet MS"/>
              </a:rPr>
              <a:t>o</a:t>
            </a:r>
            <a:r>
              <a:rPr sz="3250" b="0" spc="-85" dirty="0">
                <a:solidFill>
                  <a:srgbClr val="FFFFFF"/>
                </a:solidFill>
                <a:latin typeface="Trebuchet MS"/>
                <a:cs typeface="Trebuchet MS"/>
              </a:rPr>
              <a:t>r</a:t>
            </a:r>
            <a:r>
              <a:rPr sz="3250" b="0" spc="210" dirty="0">
                <a:solidFill>
                  <a:srgbClr val="FFFFFF"/>
                </a:solidFill>
                <a:latin typeface="Trebuchet MS"/>
                <a:cs typeface="Trebuchet MS"/>
              </a:rPr>
              <a:t>y</a:t>
            </a:r>
            <a:r>
              <a:rPr sz="3250" b="0" spc="-120" dirty="0">
                <a:solidFill>
                  <a:srgbClr val="FFFFFF"/>
                </a:solidFill>
                <a:latin typeface="Trebuchet MS"/>
                <a:cs typeface="Trebuchet MS"/>
              </a:rPr>
              <a:t> </a:t>
            </a:r>
            <a:r>
              <a:rPr sz="3250" b="0" spc="35" dirty="0">
                <a:solidFill>
                  <a:srgbClr val="FFFFFF"/>
                </a:solidFill>
                <a:latin typeface="Trebuchet MS"/>
                <a:cs typeface="Trebuchet MS"/>
              </a:rPr>
              <a:t>w</a:t>
            </a:r>
            <a:r>
              <a:rPr sz="3250" b="0" spc="-155" dirty="0">
                <a:solidFill>
                  <a:srgbClr val="FFFFFF"/>
                </a:solidFill>
                <a:latin typeface="Trebuchet MS"/>
                <a:cs typeface="Trebuchet MS"/>
              </a:rPr>
              <a:t>i</a:t>
            </a:r>
            <a:r>
              <a:rPr sz="3250" b="0" spc="-240" dirty="0">
                <a:solidFill>
                  <a:srgbClr val="FFFFFF"/>
                </a:solidFill>
                <a:latin typeface="Trebuchet MS"/>
                <a:cs typeface="Trebuchet MS"/>
              </a:rPr>
              <a:t>l</a:t>
            </a:r>
            <a:r>
              <a:rPr sz="3250" b="0" spc="-235" dirty="0">
                <a:solidFill>
                  <a:srgbClr val="FFFFFF"/>
                </a:solidFill>
                <a:latin typeface="Trebuchet MS"/>
                <a:cs typeface="Trebuchet MS"/>
              </a:rPr>
              <a:t>l</a:t>
            </a:r>
            <a:r>
              <a:rPr sz="3250" b="0" spc="-120" dirty="0">
                <a:solidFill>
                  <a:srgbClr val="FFFFFF"/>
                </a:solidFill>
                <a:latin typeface="Trebuchet MS"/>
                <a:cs typeface="Trebuchet MS"/>
              </a:rPr>
              <a:t> </a:t>
            </a:r>
            <a:r>
              <a:rPr sz="3250" b="0" spc="50" dirty="0">
                <a:solidFill>
                  <a:srgbClr val="FFFFFF"/>
                </a:solidFill>
                <a:latin typeface="Trebuchet MS"/>
                <a:cs typeface="Trebuchet MS"/>
              </a:rPr>
              <a:t>a</a:t>
            </a:r>
            <a:r>
              <a:rPr sz="3250" b="0" spc="229" dirty="0">
                <a:solidFill>
                  <a:srgbClr val="FFFFFF"/>
                </a:solidFill>
                <a:latin typeface="Trebuchet MS"/>
                <a:cs typeface="Trebuchet MS"/>
              </a:rPr>
              <a:t>pp</a:t>
            </a:r>
            <a:r>
              <a:rPr sz="3250" b="0" spc="75" dirty="0">
                <a:solidFill>
                  <a:srgbClr val="FFFFFF"/>
                </a:solidFill>
                <a:latin typeface="Trebuchet MS"/>
                <a:cs typeface="Trebuchet MS"/>
              </a:rPr>
              <a:t>e</a:t>
            </a:r>
            <a:r>
              <a:rPr sz="3250" b="0" spc="50" dirty="0">
                <a:solidFill>
                  <a:srgbClr val="FFFFFF"/>
                </a:solidFill>
                <a:latin typeface="Trebuchet MS"/>
                <a:cs typeface="Trebuchet MS"/>
              </a:rPr>
              <a:t>a</a:t>
            </a:r>
            <a:r>
              <a:rPr sz="3250" b="0" spc="-80" dirty="0">
                <a:solidFill>
                  <a:srgbClr val="FFFFFF"/>
                </a:solidFill>
                <a:latin typeface="Trebuchet MS"/>
                <a:cs typeface="Trebuchet MS"/>
              </a:rPr>
              <a:t>r</a:t>
            </a:r>
            <a:r>
              <a:rPr sz="3250" b="0" spc="-120" dirty="0">
                <a:solidFill>
                  <a:srgbClr val="FFFFFF"/>
                </a:solidFill>
                <a:latin typeface="Trebuchet MS"/>
                <a:cs typeface="Trebuchet MS"/>
              </a:rPr>
              <a:t> </a:t>
            </a:r>
            <a:r>
              <a:rPr sz="3250" b="0" spc="-240" dirty="0">
                <a:solidFill>
                  <a:srgbClr val="FFFFFF"/>
                </a:solidFill>
                <a:latin typeface="Trebuchet MS"/>
                <a:cs typeface="Trebuchet MS"/>
              </a:rPr>
              <a:t>l</a:t>
            </a:r>
            <a:r>
              <a:rPr sz="3250" b="0" spc="-155" dirty="0">
                <a:solidFill>
                  <a:srgbClr val="FFFFFF"/>
                </a:solidFill>
                <a:latin typeface="Trebuchet MS"/>
                <a:cs typeface="Trebuchet MS"/>
              </a:rPr>
              <a:t>i</a:t>
            </a:r>
            <a:r>
              <a:rPr sz="3250" b="0" spc="-5" dirty="0">
                <a:solidFill>
                  <a:srgbClr val="FFFFFF"/>
                </a:solidFill>
                <a:latin typeface="Trebuchet MS"/>
                <a:cs typeface="Trebuchet MS"/>
              </a:rPr>
              <a:t>k</a:t>
            </a:r>
            <a:r>
              <a:rPr sz="3250" b="0" spc="80" dirty="0">
                <a:solidFill>
                  <a:srgbClr val="FFFFFF"/>
                </a:solidFill>
                <a:latin typeface="Trebuchet MS"/>
                <a:cs typeface="Trebuchet MS"/>
              </a:rPr>
              <a:t>e</a:t>
            </a:r>
            <a:r>
              <a:rPr sz="3250" b="0" spc="-120" dirty="0">
                <a:solidFill>
                  <a:srgbClr val="FFFFFF"/>
                </a:solidFill>
                <a:latin typeface="Trebuchet MS"/>
                <a:cs typeface="Trebuchet MS"/>
              </a:rPr>
              <a:t> </a:t>
            </a:r>
            <a:r>
              <a:rPr sz="3250" b="0" spc="-35" dirty="0">
                <a:solidFill>
                  <a:srgbClr val="FFFFFF"/>
                </a:solidFill>
                <a:latin typeface="Trebuchet MS"/>
                <a:cs typeface="Trebuchet MS"/>
              </a:rPr>
              <a:t>t</a:t>
            </a:r>
            <a:r>
              <a:rPr sz="3250" b="0" spc="80" dirty="0">
                <a:solidFill>
                  <a:srgbClr val="FFFFFF"/>
                </a:solidFill>
                <a:latin typeface="Trebuchet MS"/>
                <a:cs typeface="Trebuchet MS"/>
              </a:rPr>
              <a:t>h</a:t>
            </a:r>
            <a:r>
              <a:rPr sz="3250" b="0" spc="-155" dirty="0">
                <a:solidFill>
                  <a:srgbClr val="FFFFFF"/>
                </a:solidFill>
                <a:latin typeface="Trebuchet MS"/>
                <a:cs typeface="Trebuchet MS"/>
              </a:rPr>
              <a:t>i</a:t>
            </a:r>
            <a:r>
              <a:rPr sz="3250" b="0" spc="310" dirty="0">
                <a:solidFill>
                  <a:srgbClr val="FFFFFF"/>
                </a:solidFill>
                <a:latin typeface="Trebuchet MS"/>
                <a:cs typeface="Trebuchet MS"/>
              </a:rPr>
              <a:t>s</a:t>
            </a:r>
            <a:r>
              <a:rPr sz="3250" b="0" spc="-120" dirty="0">
                <a:solidFill>
                  <a:srgbClr val="FFFFFF"/>
                </a:solidFill>
                <a:latin typeface="Trebuchet MS"/>
                <a:cs typeface="Trebuchet MS"/>
              </a:rPr>
              <a:t> </a:t>
            </a:r>
            <a:r>
              <a:rPr sz="3250" b="0" spc="-545" dirty="0">
                <a:solidFill>
                  <a:srgbClr val="FFFFFF"/>
                </a:solidFill>
                <a:latin typeface="Trebuchet MS"/>
                <a:cs typeface="Trebuchet MS"/>
              </a:rPr>
              <a:t>:</a:t>
            </a:r>
            <a:endParaRPr sz="3250">
              <a:latin typeface="Trebuchet MS"/>
              <a:cs typeface="Trebuchet MS"/>
            </a:endParaRPr>
          </a:p>
        </p:txBody>
      </p:sp>
      <p:pic>
        <p:nvPicPr>
          <p:cNvPr id="8" name="Picture 7" descr="A screenshot of a computer&#10;&#10;Description automatically generated">
            <a:extLst>
              <a:ext uri="{FF2B5EF4-FFF2-40B4-BE49-F238E27FC236}">
                <a16:creationId xmlns:a16="http://schemas.microsoft.com/office/drawing/2014/main" id="{949A3B8F-72EE-C5AE-D5FA-BE742B1F2396}"/>
              </a:ext>
            </a:extLst>
          </p:cNvPr>
          <p:cNvPicPr>
            <a:picLocks noChangeAspect="1"/>
          </p:cNvPicPr>
          <p:nvPr/>
        </p:nvPicPr>
        <p:blipFill>
          <a:blip r:embed="rId6"/>
          <a:stretch>
            <a:fillRect/>
          </a:stretch>
        </p:blipFill>
        <p:spPr>
          <a:xfrm>
            <a:off x="1014211" y="2490798"/>
            <a:ext cx="14971691" cy="631961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3683964" y="8828623"/>
            <a:ext cx="4010039" cy="1458376"/>
          </a:xfrm>
          <a:prstGeom prst="rect">
            <a:avLst/>
          </a:prstGeom>
        </p:spPr>
      </p:pic>
      <p:pic>
        <p:nvPicPr>
          <p:cNvPr id="4" name="object 4"/>
          <p:cNvPicPr/>
          <p:nvPr/>
        </p:nvPicPr>
        <p:blipFill>
          <a:blip r:embed="rId4" cstate="print"/>
          <a:stretch>
            <a:fillRect/>
          </a:stretch>
        </p:blipFill>
        <p:spPr>
          <a:xfrm>
            <a:off x="0" y="7696586"/>
            <a:ext cx="3258979" cy="2590412"/>
          </a:xfrm>
          <a:prstGeom prst="rect">
            <a:avLst/>
          </a:prstGeom>
        </p:spPr>
      </p:pic>
      <p:grpSp>
        <p:nvGrpSpPr>
          <p:cNvPr id="5" name="object 5"/>
          <p:cNvGrpSpPr/>
          <p:nvPr/>
        </p:nvGrpSpPr>
        <p:grpSpPr>
          <a:xfrm>
            <a:off x="1238045" y="0"/>
            <a:ext cx="17050385" cy="9849485"/>
            <a:chOff x="1238045" y="0"/>
            <a:chExt cx="17050385" cy="9849485"/>
          </a:xfrm>
        </p:grpSpPr>
        <p:pic>
          <p:nvPicPr>
            <p:cNvPr id="6" name="object 6"/>
            <p:cNvPicPr/>
            <p:nvPr/>
          </p:nvPicPr>
          <p:blipFill>
            <a:blip r:embed="rId5" cstate="print"/>
            <a:stretch>
              <a:fillRect/>
            </a:stretch>
          </p:blipFill>
          <p:spPr>
            <a:xfrm>
              <a:off x="14792979" y="0"/>
              <a:ext cx="3495019" cy="3094938"/>
            </a:xfrm>
            <a:prstGeom prst="rect">
              <a:avLst/>
            </a:prstGeom>
          </p:spPr>
        </p:pic>
        <p:pic>
          <p:nvPicPr>
            <p:cNvPr id="7" name="object 7"/>
            <p:cNvPicPr/>
            <p:nvPr/>
          </p:nvPicPr>
          <p:blipFill>
            <a:blip r:embed="rId6" cstate="print"/>
            <a:stretch>
              <a:fillRect/>
            </a:stretch>
          </p:blipFill>
          <p:spPr>
            <a:xfrm>
              <a:off x="1238045" y="2238804"/>
              <a:ext cx="15811499" cy="7610472"/>
            </a:xfrm>
            <a:prstGeom prst="rect">
              <a:avLst/>
            </a:prstGeom>
          </p:spPr>
        </p:pic>
      </p:grpSp>
      <p:sp>
        <p:nvSpPr>
          <p:cNvPr id="8" name="object 8"/>
          <p:cNvSpPr txBox="1"/>
          <p:nvPr/>
        </p:nvSpPr>
        <p:spPr>
          <a:xfrm>
            <a:off x="2205930" y="406304"/>
            <a:ext cx="4996180" cy="812165"/>
          </a:xfrm>
          <a:prstGeom prst="rect">
            <a:avLst/>
          </a:prstGeom>
        </p:spPr>
        <p:txBody>
          <a:bodyPr vert="horz" wrap="square" lIns="0" tIns="13970" rIns="0" bIns="0" rtlCol="0">
            <a:spAutoFit/>
          </a:bodyPr>
          <a:lstStyle/>
          <a:p>
            <a:pPr marL="12700">
              <a:lnSpc>
                <a:spcPct val="100000"/>
              </a:lnSpc>
              <a:spcBef>
                <a:spcPts val="110"/>
              </a:spcBef>
            </a:pPr>
            <a:r>
              <a:rPr sz="5150" b="1" spc="170" dirty="0">
                <a:solidFill>
                  <a:srgbClr val="048AFF"/>
                </a:solidFill>
                <a:latin typeface="Arial"/>
                <a:cs typeface="Arial"/>
              </a:rPr>
              <a:t>Setting</a:t>
            </a:r>
            <a:r>
              <a:rPr sz="5150" b="1" spc="85" dirty="0">
                <a:solidFill>
                  <a:srgbClr val="048AFF"/>
                </a:solidFill>
                <a:latin typeface="Arial"/>
                <a:cs typeface="Arial"/>
              </a:rPr>
              <a:t> </a:t>
            </a:r>
            <a:r>
              <a:rPr sz="5150" b="1" spc="240" dirty="0">
                <a:solidFill>
                  <a:srgbClr val="048AFF"/>
                </a:solidFill>
                <a:latin typeface="Arial"/>
                <a:cs typeface="Arial"/>
              </a:rPr>
              <a:t>Up</a:t>
            </a:r>
            <a:r>
              <a:rPr sz="5150" b="1" spc="90" dirty="0">
                <a:solidFill>
                  <a:srgbClr val="048AFF"/>
                </a:solidFill>
                <a:latin typeface="Arial"/>
                <a:cs typeface="Arial"/>
              </a:rPr>
              <a:t> </a:t>
            </a:r>
            <a:r>
              <a:rPr sz="5150" b="1" spc="275" dirty="0">
                <a:solidFill>
                  <a:srgbClr val="048AFF"/>
                </a:solidFill>
                <a:latin typeface="Arial"/>
                <a:cs typeface="Arial"/>
              </a:rPr>
              <a:t>Git:</a:t>
            </a:r>
            <a:endParaRPr sz="5150">
              <a:latin typeface="Arial"/>
              <a:cs typeface="Arial"/>
            </a:endParaRPr>
          </a:p>
        </p:txBody>
      </p:sp>
      <p:sp>
        <p:nvSpPr>
          <p:cNvPr id="9" name="object 9"/>
          <p:cNvSpPr txBox="1"/>
          <p:nvPr/>
        </p:nvSpPr>
        <p:spPr>
          <a:xfrm>
            <a:off x="2135314" y="1492912"/>
            <a:ext cx="8314055" cy="520065"/>
          </a:xfrm>
          <a:prstGeom prst="rect">
            <a:avLst/>
          </a:prstGeom>
        </p:spPr>
        <p:txBody>
          <a:bodyPr vert="horz" wrap="square" lIns="0" tIns="12065" rIns="0" bIns="0" rtlCol="0">
            <a:spAutoFit/>
          </a:bodyPr>
          <a:lstStyle/>
          <a:p>
            <a:pPr marL="12700">
              <a:lnSpc>
                <a:spcPct val="100000"/>
              </a:lnSpc>
              <a:spcBef>
                <a:spcPts val="95"/>
              </a:spcBef>
            </a:pPr>
            <a:r>
              <a:rPr sz="3250" spc="-725" dirty="0">
                <a:solidFill>
                  <a:srgbClr val="FFFFFF"/>
                </a:solidFill>
                <a:latin typeface="Trebuchet MS"/>
                <a:cs typeface="Trebuchet MS"/>
              </a:rPr>
              <a:t>1</a:t>
            </a:r>
            <a:r>
              <a:rPr sz="3250" spc="-565" dirty="0">
                <a:solidFill>
                  <a:srgbClr val="FFFFFF"/>
                </a:solidFill>
                <a:latin typeface="Trebuchet MS"/>
                <a:cs typeface="Trebuchet MS"/>
              </a:rPr>
              <a:t>.</a:t>
            </a:r>
            <a:r>
              <a:rPr sz="3250" spc="-660" dirty="0">
                <a:solidFill>
                  <a:srgbClr val="FFFFFF"/>
                </a:solidFill>
                <a:latin typeface="Trebuchet MS"/>
                <a:cs typeface="Trebuchet MS"/>
              </a:rPr>
              <a:t> </a:t>
            </a:r>
            <a:r>
              <a:rPr sz="3250" spc="-75" dirty="0">
                <a:solidFill>
                  <a:srgbClr val="FFFFFF"/>
                </a:solidFill>
                <a:latin typeface="Trebuchet MS"/>
                <a:cs typeface="Trebuchet MS"/>
              </a:rPr>
              <a:t>T</a:t>
            </a:r>
            <a:r>
              <a:rPr sz="3250" spc="195" dirty="0">
                <a:solidFill>
                  <a:srgbClr val="FFFFFF"/>
                </a:solidFill>
                <a:latin typeface="Trebuchet MS"/>
                <a:cs typeface="Trebuchet MS"/>
              </a:rPr>
              <a:t>y</a:t>
            </a:r>
            <a:r>
              <a:rPr sz="3250" spc="220" dirty="0">
                <a:solidFill>
                  <a:srgbClr val="FFFFFF"/>
                </a:solidFill>
                <a:latin typeface="Trebuchet MS"/>
                <a:cs typeface="Trebuchet MS"/>
              </a:rPr>
              <a:t>p</a:t>
            </a:r>
            <a:r>
              <a:rPr sz="3250" spc="70" dirty="0">
                <a:solidFill>
                  <a:srgbClr val="FFFFFF"/>
                </a:solidFill>
                <a:latin typeface="Trebuchet MS"/>
                <a:cs typeface="Trebuchet MS"/>
              </a:rPr>
              <a:t>e</a:t>
            </a:r>
            <a:r>
              <a:rPr sz="3250" spc="-120" dirty="0">
                <a:solidFill>
                  <a:srgbClr val="FFFFFF"/>
                </a:solidFill>
                <a:latin typeface="Trebuchet MS"/>
                <a:cs typeface="Trebuchet MS"/>
              </a:rPr>
              <a:t> </a:t>
            </a:r>
            <a:r>
              <a:rPr sz="3250" spc="155" dirty="0">
                <a:solidFill>
                  <a:srgbClr val="FFFFFF"/>
                </a:solidFill>
                <a:latin typeface="Trebuchet MS"/>
                <a:cs typeface="Trebuchet MS"/>
              </a:rPr>
              <a:t>g</a:t>
            </a:r>
            <a:r>
              <a:rPr sz="3250" spc="-160" dirty="0">
                <a:solidFill>
                  <a:srgbClr val="FFFFFF"/>
                </a:solidFill>
                <a:latin typeface="Trebuchet MS"/>
                <a:cs typeface="Trebuchet MS"/>
              </a:rPr>
              <a:t>i</a:t>
            </a:r>
            <a:r>
              <a:rPr sz="3250" spc="-35" dirty="0">
                <a:solidFill>
                  <a:srgbClr val="FFFFFF"/>
                </a:solidFill>
                <a:latin typeface="Trebuchet MS"/>
                <a:cs typeface="Trebuchet MS"/>
              </a:rPr>
              <a:t>t</a:t>
            </a:r>
            <a:r>
              <a:rPr sz="3250" spc="-120" dirty="0">
                <a:solidFill>
                  <a:srgbClr val="FFFFFF"/>
                </a:solidFill>
                <a:latin typeface="Trebuchet MS"/>
                <a:cs typeface="Trebuchet MS"/>
              </a:rPr>
              <a:t> </a:t>
            </a:r>
            <a:r>
              <a:rPr sz="3250" spc="-160" dirty="0">
                <a:solidFill>
                  <a:srgbClr val="FFFFFF"/>
                </a:solidFill>
                <a:latin typeface="Trebuchet MS"/>
                <a:cs typeface="Trebuchet MS"/>
              </a:rPr>
              <a:t>i</a:t>
            </a:r>
            <a:r>
              <a:rPr sz="3250" spc="80" dirty="0">
                <a:solidFill>
                  <a:srgbClr val="FFFFFF"/>
                </a:solidFill>
                <a:latin typeface="Trebuchet MS"/>
                <a:cs typeface="Trebuchet MS"/>
              </a:rPr>
              <a:t>n</a:t>
            </a:r>
            <a:r>
              <a:rPr sz="3250" spc="-120" dirty="0">
                <a:solidFill>
                  <a:srgbClr val="FFFFFF"/>
                </a:solidFill>
                <a:latin typeface="Trebuchet MS"/>
                <a:cs typeface="Trebuchet MS"/>
              </a:rPr>
              <a:t> </a:t>
            </a:r>
            <a:r>
              <a:rPr sz="3250" spc="195" dirty="0">
                <a:solidFill>
                  <a:srgbClr val="FFFFFF"/>
                </a:solidFill>
                <a:latin typeface="Trebuchet MS"/>
                <a:cs typeface="Trebuchet MS"/>
              </a:rPr>
              <a:t>y</a:t>
            </a:r>
            <a:r>
              <a:rPr sz="3250" spc="170" dirty="0">
                <a:solidFill>
                  <a:srgbClr val="FFFFFF"/>
                </a:solidFill>
                <a:latin typeface="Trebuchet MS"/>
                <a:cs typeface="Trebuchet MS"/>
              </a:rPr>
              <a:t>o</a:t>
            </a:r>
            <a:r>
              <a:rPr sz="3250" spc="75" dirty="0">
                <a:solidFill>
                  <a:srgbClr val="FFFFFF"/>
                </a:solidFill>
                <a:latin typeface="Trebuchet MS"/>
                <a:cs typeface="Trebuchet MS"/>
              </a:rPr>
              <a:t>u</a:t>
            </a:r>
            <a:r>
              <a:rPr sz="3250" spc="-90" dirty="0">
                <a:solidFill>
                  <a:srgbClr val="FFFFFF"/>
                </a:solidFill>
                <a:latin typeface="Trebuchet MS"/>
                <a:cs typeface="Trebuchet MS"/>
              </a:rPr>
              <a:t>r</a:t>
            </a:r>
            <a:r>
              <a:rPr sz="3250" spc="-120" dirty="0">
                <a:solidFill>
                  <a:srgbClr val="FFFFFF"/>
                </a:solidFill>
                <a:latin typeface="Trebuchet MS"/>
                <a:cs typeface="Trebuchet MS"/>
              </a:rPr>
              <a:t> </a:t>
            </a:r>
            <a:r>
              <a:rPr sz="3250" spc="20" dirty="0">
                <a:solidFill>
                  <a:srgbClr val="FFFFFF"/>
                </a:solidFill>
                <a:latin typeface="Trebuchet MS"/>
                <a:cs typeface="Trebuchet MS"/>
              </a:rPr>
              <a:t>w</a:t>
            </a:r>
            <a:r>
              <a:rPr sz="3250" spc="65" dirty="0">
                <a:solidFill>
                  <a:srgbClr val="FFFFFF"/>
                </a:solidFill>
                <a:latin typeface="Trebuchet MS"/>
                <a:cs typeface="Trebuchet MS"/>
              </a:rPr>
              <a:t>e</a:t>
            </a:r>
            <a:r>
              <a:rPr sz="3250" spc="225" dirty="0">
                <a:solidFill>
                  <a:srgbClr val="FFFFFF"/>
                </a:solidFill>
                <a:latin typeface="Trebuchet MS"/>
                <a:cs typeface="Trebuchet MS"/>
              </a:rPr>
              <a:t>b</a:t>
            </a:r>
            <a:r>
              <a:rPr sz="3250" spc="-120" dirty="0">
                <a:solidFill>
                  <a:srgbClr val="FFFFFF"/>
                </a:solidFill>
                <a:latin typeface="Trebuchet MS"/>
                <a:cs typeface="Trebuchet MS"/>
              </a:rPr>
              <a:t> </a:t>
            </a:r>
            <a:r>
              <a:rPr sz="3250" spc="220" dirty="0">
                <a:solidFill>
                  <a:srgbClr val="FFFFFF"/>
                </a:solidFill>
                <a:latin typeface="Trebuchet MS"/>
                <a:cs typeface="Trebuchet MS"/>
              </a:rPr>
              <a:t>b</a:t>
            </a:r>
            <a:r>
              <a:rPr sz="3250" spc="-95" dirty="0">
                <a:solidFill>
                  <a:srgbClr val="FFFFFF"/>
                </a:solidFill>
                <a:latin typeface="Trebuchet MS"/>
                <a:cs typeface="Trebuchet MS"/>
              </a:rPr>
              <a:t>r</a:t>
            </a:r>
            <a:r>
              <a:rPr sz="3250" spc="170" dirty="0">
                <a:solidFill>
                  <a:srgbClr val="FFFFFF"/>
                </a:solidFill>
                <a:latin typeface="Trebuchet MS"/>
                <a:cs typeface="Trebuchet MS"/>
              </a:rPr>
              <a:t>o</a:t>
            </a:r>
            <a:r>
              <a:rPr sz="3250" spc="20" dirty="0">
                <a:solidFill>
                  <a:srgbClr val="FFFFFF"/>
                </a:solidFill>
                <a:latin typeface="Trebuchet MS"/>
                <a:cs typeface="Trebuchet MS"/>
              </a:rPr>
              <a:t>w</a:t>
            </a:r>
            <a:r>
              <a:rPr sz="3250" spc="300" dirty="0">
                <a:solidFill>
                  <a:srgbClr val="FFFFFF"/>
                </a:solidFill>
                <a:latin typeface="Trebuchet MS"/>
                <a:cs typeface="Trebuchet MS"/>
              </a:rPr>
              <a:t>s</a:t>
            </a:r>
            <a:r>
              <a:rPr sz="3250" spc="65" dirty="0">
                <a:solidFill>
                  <a:srgbClr val="FFFFFF"/>
                </a:solidFill>
                <a:latin typeface="Trebuchet MS"/>
                <a:cs typeface="Trebuchet MS"/>
              </a:rPr>
              <a:t>e</a:t>
            </a:r>
            <a:r>
              <a:rPr sz="3250" spc="-95" dirty="0">
                <a:solidFill>
                  <a:srgbClr val="FFFFFF"/>
                </a:solidFill>
                <a:latin typeface="Trebuchet MS"/>
                <a:cs typeface="Trebuchet MS"/>
              </a:rPr>
              <a:t>r</a:t>
            </a:r>
            <a:r>
              <a:rPr sz="3250" spc="-509" dirty="0">
                <a:solidFill>
                  <a:srgbClr val="FFFFFF"/>
                </a:solidFill>
                <a:latin typeface="Trebuchet MS"/>
                <a:cs typeface="Trebuchet MS"/>
              </a:rPr>
              <a:t>’</a:t>
            </a:r>
            <a:r>
              <a:rPr sz="3250" spc="305" dirty="0">
                <a:solidFill>
                  <a:srgbClr val="FFFFFF"/>
                </a:solidFill>
                <a:latin typeface="Trebuchet MS"/>
                <a:cs typeface="Trebuchet MS"/>
              </a:rPr>
              <a:t>s</a:t>
            </a:r>
            <a:r>
              <a:rPr sz="3250" spc="-120" dirty="0">
                <a:solidFill>
                  <a:srgbClr val="FFFFFF"/>
                </a:solidFill>
                <a:latin typeface="Trebuchet MS"/>
                <a:cs typeface="Trebuchet MS"/>
              </a:rPr>
              <a:t> </a:t>
            </a:r>
            <a:r>
              <a:rPr sz="3250" spc="300" dirty="0">
                <a:solidFill>
                  <a:srgbClr val="FFFFFF"/>
                </a:solidFill>
                <a:latin typeface="Trebuchet MS"/>
                <a:cs typeface="Trebuchet MS"/>
              </a:rPr>
              <a:t>s</a:t>
            </a:r>
            <a:r>
              <a:rPr sz="3250" spc="65" dirty="0">
                <a:solidFill>
                  <a:srgbClr val="FFFFFF"/>
                </a:solidFill>
                <a:latin typeface="Trebuchet MS"/>
                <a:cs typeface="Trebuchet MS"/>
              </a:rPr>
              <a:t>e</a:t>
            </a:r>
            <a:r>
              <a:rPr sz="3250" spc="40" dirty="0">
                <a:solidFill>
                  <a:srgbClr val="FFFFFF"/>
                </a:solidFill>
                <a:latin typeface="Trebuchet MS"/>
                <a:cs typeface="Trebuchet MS"/>
              </a:rPr>
              <a:t>a</a:t>
            </a:r>
            <a:r>
              <a:rPr sz="3250" spc="-95" dirty="0">
                <a:solidFill>
                  <a:srgbClr val="FFFFFF"/>
                </a:solidFill>
                <a:latin typeface="Trebuchet MS"/>
                <a:cs typeface="Trebuchet MS"/>
              </a:rPr>
              <a:t>r</a:t>
            </a:r>
            <a:r>
              <a:rPr sz="3250" spc="235" dirty="0">
                <a:solidFill>
                  <a:srgbClr val="FFFFFF"/>
                </a:solidFill>
                <a:latin typeface="Trebuchet MS"/>
                <a:cs typeface="Trebuchet MS"/>
              </a:rPr>
              <a:t>c</a:t>
            </a:r>
            <a:r>
              <a:rPr sz="3250" spc="80" dirty="0">
                <a:solidFill>
                  <a:srgbClr val="FFFFFF"/>
                </a:solidFill>
                <a:latin typeface="Trebuchet MS"/>
                <a:cs typeface="Trebuchet MS"/>
              </a:rPr>
              <a:t>h</a:t>
            </a:r>
            <a:r>
              <a:rPr sz="3250" spc="-120" dirty="0">
                <a:solidFill>
                  <a:srgbClr val="FFFFFF"/>
                </a:solidFill>
                <a:latin typeface="Trebuchet MS"/>
                <a:cs typeface="Trebuchet MS"/>
              </a:rPr>
              <a:t> </a:t>
            </a:r>
            <a:r>
              <a:rPr sz="3250" spc="220" dirty="0">
                <a:solidFill>
                  <a:srgbClr val="FFFFFF"/>
                </a:solidFill>
                <a:latin typeface="Trebuchet MS"/>
                <a:cs typeface="Trebuchet MS"/>
              </a:rPr>
              <a:t>b</a:t>
            </a:r>
            <a:r>
              <a:rPr sz="3250" spc="40" dirty="0">
                <a:solidFill>
                  <a:srgbClr val="FFFFFF"/>
                </a:solidFill>
                <a:latin typeface="Trebuchet MS"/>
                <a:cs typeface="Trebuchet MS"/>
              </a:rPr>
              <a:t>a</a:t>
            </a:r>
            <a:r>
              <a:rPr sz="3250" spc="-95" dirty="0">
                <a:solidFill>
                  <a:srgbClr val="FFFFFF"/>
                </a:solidFill>
                <a:latin typeface="Trebuchet MS"/>
                <a:cs typeface="Trebuchet MS"/>
              </a:rPr>
              <a:t>r</a:t>
            </a:r>
            <a:r>
              <a:rPr sz="3250" spc="-565" dirty="0">
                <a:solidFill>
                  <a:srgbClr val="FFFFFF"/>
                </a:solidFill>
                <a:latin typeface="Trebuchet MS"/>
                <a:cs typeface="Trebuchet MS"/>
              </a:rPr>
              <a:t>.</a:t>
            </a:r>
            <a:endParaRPr sz="325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18737" cy="1276157"/>
          </a:xfrm>
          <a:prstGeom prst="rect">
            <a:avLst/>
          </a:prstGeom>
        </p:spPr>
      </p:pic>
      <p:pic>
        <p:nvPicPr>
          <p:cNvPr id="3" name="object 3"/>
          <p:cNvPicPr/>
          <p:nvPr/>
        </p:nvPicPr>
        <p:blipFill>
          <a:blip r:embed="rId3" cstate="print"/>
          <a:stretch>
            <a:fillRect/>
          </a:stretch>
        </p:blipFill>
        <p:spPr>
          <a:xfrm>
            <a:off x="13683964" y="8828623"/>
            <a:ext cx="4010039" cy="1458376"/>
          </a:xfrm>
          <a:prstGeom prst="rect">
            <a:avLst/>
          </a:prstGeom>
        </p:spPr>
      </p:pic>
      <p:pic>
        <p:nvPicPr>
          <p:cNvPr id="4" name="object 4"/>
          <p:cNvPicPr/>
          <p:nvPr/>
        </p:nvPicPr>
        <p:blipFill>
          <a:blip r:embed="rId4" cstate="print"/>
          <a:stretch>
            <a:fillRect/>
          </a:stretch>
        </p:blipFill>
        <p:spPr>
          <a:xfrm>
            <a:off x="0" y="7696586"/>
            <a:ext cx="3258979" cy="2590412"/>
          </a:xfrm>
          <a:prstGeom prst="rect">
            <a:avLst/>
          </a:prstGeom>
        </p:spPr>
      </p:pic>
      <p:pic>
        <p:nvPicPr>
          <p:cNvPr id="5" name="object 5"/>
          <p:cNvPicPr/>
          <p:nvPr/>
        </p:nvPicPr>
        <p:blipFill>
          <a:blip r:embed="rId5" cstate="print"/>
          <a:stretch>
            <a:fillRect/>
          </a:stretch>
        </p:blipFill>
        <p:spPr>
          <a:xfrm>
            <a:off x="14918923" y="0"/>
            <a:ext cx="3369075" cy="2549069"/>
          </a:xfrm>
          <a:prstGeom prst="rect">
            <a:avLst/>
          </a:prstGeom>
        </p:spPr>
      </p:pic>
      <p:grpSp>
        <p:nvGrpSpPr>
          <p:cNvPr id="6" name="object 6"/>
          <p:cNvGrpSpPr/>
          <p:nvPr/>
        </p:nvGrpSpPr>
        <p:grpSpPr>
          <a:xfrm>
            <a:off x="474579" y="2259713"/>
            <a:ext cx="16296640" cy="6772909"/>
            <a:chOff x="474579" y="2259713"/>
            <a:chExt cx="16296640" cy="6772909"/>
          </a:xfrm>
        </p:grpSpPr>
        <p:pic>
          <p:nvPicPr>
            <p:cNvPr id="7" name="object 7"/>
            <p:cNvPicPr/>
            <p:nvPr/>
          </p:nvPicPr>
          <p:blipFill>
            <a:blip r:embed="rId6" cstate="print"/>
            <a:stretch>
              <a:fillRect/>
            </a:stretch>
          </p:blipFill>
          <p:spPr>
            <a:xfrm>
              <a:off x="474579" y="2259713"/>
              <a:ext cx="8667749" cy="6772290"/>
            </a:xfrm>
            <a:prstGeom prst="rect">
              <a:avLst/>
            </a:prstGeom>
          </p:spPr>
        </p:pic>
        <p:pic>
          <p:nvPicPr>
            <p:cNvPr id="8" name="object 8"/>
            <p:cNvPicPr/>
            <p:nvPr/>
          </p:nvPicPr>
          <p:blipFill>
            <a:blip r:embed="rId7" cstate="print"/>
            <a:stretch>
              <a:fillRect/>
            </a:stretch>
          </p:blipFill>
          <p:spPr>
            <a:xfrm>
              <a:off x="10608471" y="2379506"/>
              <a:ext cx="6162690" cy="6562709"/>
            </a:xfrm>
            <a:prstGeom prst="rect">
              <a:avLst/>
            </a:prstGeom>
          </p:spPr>
        </p:pic>
        <p:sp>
          <p:nvSpPr>
            <p:cNvPr id="9" name="object 9"/>
            <p:cNvSpPr/>
            <p:nvPr/>
          </p:nvSpPr>
          <p:spPr>
            <a:xfrm>
              <a:off x="9144000" y="5969538"/>
              <a:ext cx="1448435" cy="0"/>
            </a:xfrm>
            <a:custGeom>
              <a:avLst/>
              <a:gdLst/>
              <a:ahLst/>
              <a:cxnLst/>
              <a:rect l="l" t="t" r="r" b="b"/>
              <a:pathLst>
                <a:path w="1448434">
                  <a:moveTo>
                    <a:pt x="0" y="0"/>
                  </a:moveTo>
                  <a:lnTo>
                    <a:pt x="1447849" y="0"/>
                  </a:lnTo>
                </a:path>
              </a:pathLst>
            </a:custGeom>
            <a:ln w="38100">
              <a:solidFill>
                <a:srgbClr val="FFFFFF"/>
              </a:solidFill>
            </a:ln>
          </p:spPr>
          <p:txBody>
            <a:bodyPr wrap="square" lIns="0" tIns="0" rIns="0" bIns="0" rtlCol="0"/>
            <a:lstStyle/>
            <a:p>
              <a:endParaRPr/>
            </a:p>
          </p:txBody>
        </p:sp>
        <p:sp>
          <p:nvSpPr>
            <p:cNvPr id="10" name="object 10"/>
            <p:cNvSpPr/>
            <p:nvPr/>
          </p:nvSpPr>
          <p:spPr>
            <a:xfrm>
              <a:off x="10515533" y="5912388"/>
              <a:ext cx="76835" cy="114300"/>
            </a:xfrm>
            <a:custGeom>
              <a:avLst/>
              <a:gdLst/>
              <a:ahLst/>
              <a:cxnLst/>
              <a:rect l="l" t="t" r="r" b="b"/>
              <a:pathLst>
                <a:path w="76834" h="114300">
                  <a:moveTo>
                    <a:pt x="0" y="0"/>
                  </a:moveTo>
                  <a:lnTo>
                    <a:pt x="76316" y="57150"/>
                  </a:lnTo>
                  <a:lnTo>
                    <a:pt x="0" y="114300"/>
                  </a:lnTo>
                </a:path>
              </a:pathLst>
            </a:custGeom>
            <a:ln w="38140">
              <a:solidFill>
                <a:srgbClr val="FFFFFF"/>
              </a:solidFill>
            </a:ln>
          </p:spPr>
          <p:txBody>
            <a:bodyPr wrap="square" lIns="0" tIns="0" rIns="0" bIns="0" rtlCol="0"/>
            <a:lstStyle/>
            <a:p>
              <a:endParaRPr/>
            </a:p>
          </p:txBody>
        </p:sp>
      </p:grpSp>
      <p:sp>
        <p:nvSpPr>
          <p:cNvPr id="11" name="object 11"/>
          <p:cNvSpPr txBox="1">
            <a:spLocks noGrp="1"/>
          </p:cNvSpPr>
          <p:nvPr>
            <p:ph type="title"/>
          </p:nvPr>
        </p:nvSpPr>
        <p:spPr>
          <a:xfrm>
            <a:off x="1429522" y="574745"/>
            <a:ext cx="11329670" cy="1225550"/>
          </a:xfrm>
          <a:prstGeom prst="rect">
            <a:avLst/>
          </a:prstGeom>
        </p:spPr>
        <p:txBody>
          <a:bodyPr vert="horz" wrap="square" lIns="0" tIns="12700" rIns="0" bIns="0" rtlCol="0">
            <a:spAutoFit/>
          </a:bodyPr>
          <a:lstStyle/>
          <a:p>
            <a:pPr marL="12700" marR="5080">
              <a:lnSpc>
                <a:spcPct val="121200"/>
              </a:lnSpc>
              <a:spcBef>
                <a:spcPts val="100"/>
              </a:spcBef>
            </a:pPr>
            <a:r>
              <a:rPr sz="3250" b="0" spc="145" dirty="0">
                <a:solidFill>
                  <a:srgbClr val="FFFFFF"/>
                </a:solidFill>
                <a:latin typeface="Trebuchet MS"/>
                <a:cs typeface="Trebuchet MS"/>
              </a:rPr>
              <a:t>2</a:t>
            </a:r>
            <a:r>
              <a:rPr sz="3250" b="0" spc="-565" dirty="0">
                <a:solidFill>
                  <a:srgbClr val="FFFFFF"/>
                </a:solidFill>
                <a:latin typeface="Trebuchet MS"/>
                <a:cs typeface="Trebuchet MS"/>
              </a:rPr>
              <a:t>.</a:t>
            </a:r>
            <a:r>
              <a:rPr sz="3250" b="0" spc="-120" dirty="0">
                <a:solidFill>
                  <a:srgbClr val="FFFFFF"/>
                </a:solidFill>
                <a:latin typeface="Trebuchet MS"/>
                <a:cs typeface="Trebuchet MS"/>
              </a:rPr>
              <a:t> </a:t>
            </a:r>
            <a:r>
              <a:rPr sz="3250" b="0" spc="-160" dirty="0">
                <a:solidFill>
                  <a:srgbClr val="FFFFFF"/>
                </a:solidFill>
                <a:latin typeface="Trebuchet MS"/>
                <a:cs typeface="Trebuchet MS"/>
              </a:rPr>
              <a:t>I</a:t>
            </a:r>
            <a:r>
              <a:rPr sz="3250" b="0" spc="-125" dirty="0">
                <a:solidFill>
                  <a:srgbClr val="FFFFFF"/>
                </a:solidFill>
                <a:latin typeface="Trebuchet MS"/>
                <a:cs typeface="Trebuchet MS"/>
              </a:rPr>
              <a:t>f</a:t>
            </a:r>
            <a:r>
              <a:rPr sz="3250" b="0" spc="-120" dirty="0">
                <a:solidFill>
                  <a:srgbClr val="FFFFFF"/>
                </a:solidFill>
                <a:latin typeface="Trebuchet MS"/>
                <a:cs typeface="Trebuchet MS"/>
              </a:rPr>
              <a:t> </a:t>
            </a:r>
            <a:r>
              <a:rPr sz="3250" b="0" spc="195" dirty="0">
                <a:solidFill>
                  <a:srgbClr val="FFFFFF"/>
                </a:solidFill>
                <a:latin typeface="Trebuchet MS"/>
                <a:cs typeface="Trebuchet MS"/>
              </a:rPr>
              <a:t>y</a:t>
            </a:r>
            <a:r>
              <a:rPr sz="3250" b="0" spc="170" dirty="0">
                <a:solidFill>
                  <a:srgbClr val="FFFFFF"/>
                </a:solidFill>
                <a:latin typeface="Trebuchet MS"/>
                <a:cs typeface="Trebuchet MS"/>
              </a:rPr>
              <a:t>o</a:t>
            </a:r>
            <a:r>
              <a:rPr sz="3250" b="0" spc="75" dirty="0">
                <a:solidFill>
                  <a:srgbClr val="FFFFFF"/>
                </a:solidFill>
                <a:latin typeface="Trebuchet MS"/>
                <a:cs typeface="Trebuchet MS"/>
              </a:rPr>
              <a:t>u</a:t>
            </a:r>
            <a:r>
              <a:rPr sz="3250" b="0" spc="-509" dirty="0">
                <a:solidFill>
                  <a:srgbClr val="FFFFFF"/>
                </a:solidFill>
                <a:latin typeface="Trebuchet MS"/>
                <a:cs typeface="Trebuchet MS"/>
              </a:rPr>
              <a:t>’</a:t>
            </a:r>
            <a:r>
              <a:rPr sz="3250" b="0" spc="-95" dirty="0">
                <a:solidFill>
                  <a:srgbClr val="FFFFFF"/>
                </a:solidFill>
                <a:latin typeface="Trebuchet MS"/>
                <a:cs typeface="Trebuchet MS"/>
              </a:rPr>
              <a:t>r</a:t>
            </a:r>
            <a:r>
              <a:rPr sz="3250" b="0" spc="70" dirty="0">
                <a:solidFill>
                  <a:srgbClr val="FFFFFF"/>
                </a:solidFill>
                <a:latin typeface="Trebuchet MS"/>
                <a:cs typeface="Trebuchet MS"/>
              </a:rPr>
              <a:t>e</a:t>
            </a:r>
            <a:r>
              <a:rPr sz="3250" b="0" spc="-120" dirty="0">
                <a:solidFill>
                  <a:srgbClr val="FFFFFF"/>
                </a:solidFill>
                <a:latin typeface="Trebuchet MS"/>
                <a:cs typeface="Trebuchet MS"/>
              </a:rPr>
              <a:t> </a:t>
            </a:r>
            <a:r>
              <a:rPr sz="3250" b="0" spc="45" dirty="0">
                <a:solidFill>
                  <a:srgbClr val="FFFFFF"/>
                </a:solidFill>
                <a:latin typeface="Trebuchet MS"/>
                <a:cs typeface="Trebuchet MS"/>
              </a:rPr>
              <a:t>a</a:t>
            </a:r>
            <a:r>
              <a:rPr sz="3250" b="0" spc="-120" dirty="0">
                <a:solidFill>
                  <a:srgbClr val="FFFFFF"/>
                </a:solidFill>
                <a:latin typeface="Trebuchet MS"/>
                <a:cs typeface="Trebuchet MS"/>
              </a:rPr>
              <a:t> </a:t>
            </a:r>
            <a:r>
              <a:rPr sz="3250" b="0" spc="20" dirty="0">
                <a:solidFill>
                  <a:srgbClr val="FFFFFF"/>
                </a:solidFill>
                <a:latin typeface="Trebuchet MS"/>
                <a:cs typeface="Trebuchet MS"/>
              </a:rPr>
              <a:t>w</a:t>
            </a:r>
            <a:r>
              <a:rPr sz="3250" b="0" spc="-160" dirty="0">
                <a:solidFill>
                  <a:srgbClr val="FFFFFF"/>
                </a:solidFill>
                <a:latin typeface="Trebuchet MS"/>
                <a:cs typeface="Trebuchet MS"/>
              </a:rPr>
              <a:t>i</a:t>
            </a:r>
            <a:r>
              <a:rPr sz="3250" b="0" spc="75" dirty="0">
                <a:solidFill>
                  <a:srgbClr val="FFFFFF"/>
                </a:solidFill>
                <a:latin typeface="Trebuchet MS"/>
                <a:cs typeface="Trebuchet MS"/>
              </a:rPr>
              <a:t>n</a:t>
            </a:r>
            <a:r>
              <a:rPr sz="3250" b="0" spc="220" dirty="0">
                <a:solidFill>
                  <a:srgbClr val="FFFFFF"/>
                </a:solidFill>
                <a:latin typeface="Trebuchet MS"/>
                <a:cs typeface="Trebuchet MS"/>
              </a:rPr>
              <a:t>d</a:t>
            </a:r>
            <a:r>
              <a:rPr sz="3250" b="0" spc="170" dirty="0">
                <a:solidFill>
                  <a:srgbClr val="FFFFFF"/>
                </a:solidFill>
                <a:latin typeface="Trebuchet MS"/>
                <a:cs typeface="Trebuchet MS"/>
              </a:rPr>
              <a:t>o</a:t>
            </a:r>
            <a:r>
              <a:rPr sz="3250" b="0" spc="20" dirty="0">
                <a:solidFill>
                  <a:srgbClr val="FFFFFF"/>
                </a:solidFill>
                <a:latin typeface="Trebuchet MS"/>
                <a:cs typeface="Trebuchet MS"/>
              </a:rPr>
              <a:t>w</a:t>
            </a:r>
            <a:r>
              <a:rPr sz="3250" b="0" spc="305" dirty="0">
                <a:solidFill>
                  <a:srgbClr val="FFFFFF"/>
                </a:solidFill>
                <a:latin typeface="Trebuchet MS"/>
                <a:cs typeface="Trebuchet MS"/>
              </a:rPr>
              <a:t>s</a:t>
            </a:r>
            <a:r>
              <a:rPr sz="3250" b="0" spc="-120" dirty="0">
                <a:solidFill>
                  <a:srgbClr val="FFFFFF"/>
                </a:solidFill>
                <a:latin typeface="Trebuchet MS"/>
                <a:cs typeface="Trebuchet MS"/>
              </a:rPr>
              <a:t> </a:t>
            </a:r>
            <a:r>
              <a:rPr sz="3250" b="0" spc="75" dirty="0">
                <a:solidFill>
                  <a:srgbClr val="FFFFFF"/>
                </a:solidFill>
                <a:latin typeface="Trebuchet MS"/>
                <a:cs typeface="Trebuchet MS"/>
              </a:rPr>
              <a:t>u</a:t>
            </a:r>
            <a:r>
              <a:rPr sz="3250" b="0" spc="300" dirty="0">
                <a:solidFill>
                  <a:srgbClr val="FFFFFF"/>
                </a:solidFill>
                <a:latin typeface="Trebuchet MS"/>
                <a:cs typeface="Trebuchet MS"/>
              </a:rPr>
              <a:t>s</a:t>
            </a:r>
            <a:r>
              <a:rPr sz="3250" b="0" spc="65" dirty="0">
                <a:solidFill>
                  <a:srgbClr val="FFFFFF"/>
                </a:solidFill>
                <a:latin typeface="Trebuchet MS"/>
                <a:cs typeface="Trebuchet MS"/>
              </a:rPr>
              <a:t>e</a:t>
            </a:r>
            <a:r>
              <a:rPr sz="3250" b="0" spc="-90" dirty="0">
                <a:solidFill>
                  <a:srgbClr val="FFFFFF"/>
                </a:solidFill>
                <a:latin typeface="Trebuchet MS"/>
                <a:cs typeface="Trebuchet MS"/>
              </a:rPr>
              <a:t>r</a:t>
            </a:r>
            <a:r>
              <a:rPr sz="3250" b="0" spc="-120" dirty="0">
                <a:solidFill>
                  <a:srgbClr val="FFFFFF"/>
                </a:solidFill>
                <a:latin typeface="Trebuchet MS"/>
                <a:cs typeface="Trebuchet MS"/>
              </a:rPr>
              <a:t> </a:t>
            </a:r>
            <a:r>
              <a:rPr sz="3250" b="0" spc="235" dirty="0">
                <a:solidFill>
                  <a:srgbClr val="FFFFFF"/>
                </a:solidFill>
                <a:latin typeface="Trebuchet MS"/>
                <a:cs typeface="Trebuchet MS"/>
              </a:rPr>
              <a:t>c</a:t>
            </a:r>
            <a:r>
              <a:rPr sz="3250" b="0" spc="-245" dirty="0">
                <a:solidFill>
                  <a:srgbClr val="FFFFFF"/>
                </a:solidFill>
                <a:latin typeface="Trebuchet MS"/>
                <a:cs typeface="Trebuchet MS"/>
              </a:rPr>
              <a:t>l</a:t>
            </a:r>
            <a:r>
              <a:rPr sz="3250" b="0" spc="-160" dirty="0">
                <a:solidFill>
                  <a:srgbClr val="FFFFFF"/>
                </a:solidFill>
                <a:latin typeface="Trebuchet MS"/>
                <a:cs typeface="Trebuchet MS"/>
              </a:rPr>
              <a:t>i</a:t>
            </a:r>
            <a:r>
              <a:rPr sz="3250" b="0" spc="235" dirty="0">
                <a:solidFill>
                  <a:srgbClr val="FFFFFF"/>
                </a:solidFill>
                <a:latin typeface="Trebuchet MS"/>
                <a:cs typeface="Trebuchet MS"/>
              </a:rPr>
              <a:t>c</a:t>
            </a:r>
            <a:r>
              <a:rPr sz="3250" b="0" spc="-5" dirty="0">
                <a:solidFill>
                  <a:srgbClr val="FFFFFF"/>
                </a:solidFill>
                <a:latin typeface="Trebuchet MS"/>
                <a:cs typeface="Trebuchet MS"/>
              </a:rPr>
              <a:t>k</a:t>
            </a:r>
            <a:r>
              <a:rPr sz="3250" b="0" spc="-120" dirty="0">
                <a:solidFill>
                  <a:srgbClr val="FFFFFF"/>
                </a:solidFill>
                <a:latin typeface="Trebuchet MS"/>
                <a:cs typeface="Trebuchet MS"/>
              </a:rPr>
              <a:t> </a:t>
            </a:r>
            <a:r>
              <a:rPr sz="3250" b="0" spc="220" dirty="0">
                <a:solidFill>
                  <a:srgbClr val="FFFFFF"/>
                </a:solidFill>
                <a:latin typeface="Trebuchet MS"/>
                <a:cs typeface="Trebuchet MS"/>
              </a:rPr>
              <a:t>d</a:t>
            </a:r>
            <a:r>
              <a:rPr sz="3250" b="0" spc="170" dirty="0">
                <a:solidFill>
                  <a:srgbClr val="FFFFFF"/>
                </a:solidFill>
                <a:latin typeface="Trebuchet MS"/>
                <a:cs typeface="Trebuchet MS"/>
              </a:rPr>
              <a:t>o</a:t>
            </a:r>
            <a:r>
              <a:rPr sz="3250" b="0" spc="20" dirty="0">
                <a:solidFill>
                  <a:srgbClr val="FFFFFF"/>
                </a:solidFill>
                <a:latin typeface="Trebuchet MS"/>
                <a:cs typeface="Trebuchet MS"/>
              </a:rPr>
              <a:t>w</a:t>
            </a:r>
            <a:r>
              <a:rPr sz="3250" b="0" spc="75" dirty="0">
                <a:solidFill>
                  <a:srgbClr val="FFFFFF"/>
                </a:solidFill>
                <a:latin typeface="Trebuchet MS"/>
                <a:cs typeface="Trebuchet MS"/>
              </a:rPr>
              <a:t>n</a:t>
            </a:r>
            <a:r>
              <a:rPr sz="3250" b="0" spc="-245" dirty="0">
                <a:solidFill>
                  <a:srgbClr val="FFFFFF"/>
                </a:solidFill>
                <a:latin typeface="Trebuchet MS"/>
                <a:cs typeface="Trebuchet MS"/>
              </a:rPr>
              <a:t>l</a:t>
            </a:r>
            <a:r>
              <a:rPr sz="3250" b="0" spc="170" dirty="0">
                <a:solidFill>
                  <a:srgbClr val="FFFFFF"/>
                </a:solidFill>
                <a:latin typeface="Trebuchet MS"/>
                <a:cs typeface="Trebuchet MS"/>
              </a:rPr>
              <a:t>o</a:t>
            </a:r>
            <a:r>
              <a:rPr sz="3250" b="0" spc="40" dirty="0">
                <a:solidFill>
                  <a:srgbClr val="FFFFFF"/>
                </a:solidFill>
                <a:latin typeface="Trebuchet MS"/>
                <a:cs typeface="Trebuchet MS"/>
              </a:rPr>
              <a:t>a</a:t>
            </a:r>
            <a:r>
              <a:rPr sz="3250" b="0" spc="225" dirty="0">
                <a:solidFill>
                  <a:srgbClr val="FFFFFF"/>
                </a:solidFill>
                <a:latin typeface="Trebuchet MS"/>
                <a:cs typeface="Trebuchet MS"/>
              </a:rPr>
              <a:t>d</a:t>
            </a:r>
            <a:r>
              <a:rPr sz="3250" b="0" spc="-120" dirty="0">
                <a:solidFill>
                  <a:srgbClr val="FFFFFF"/>
                </a:solidFill>
                <a:latin typeface="Trebuchet MS"/>
                <a:cs typeface="Trebuchet MS"/>
              </a:rPr>
              <a:t> </a:t>
            </a:r>
            <a:r>
              <a:rPr sz="3250" b="0" spc="-130" dirty="0">
                <a:solidFill>
                  <a:srgbClr val="FFFFFF"/>
                </a:solidFill>
                <a:latin typeface="Trebuchet MS"/>
                <a:cs typeface="Trebuchet MS"/>
              </a:rPr>
              <a:t>f</a:t>
            </a:r>
            <a:r>
              <a:rPr sz="3250" b="0" spc="170" dirty="0">
                <a:solidFill>
                  <a:srgbClr val="FFFFFF"/>
                </a:solidFill>
                <a:latin typeface="Trebuchet MS"/>
                <a:cs typeface="Trebuchet MS"/>
              </a:rPr>
              <a:t>o</a:t>
            </a:r>
            <a:r>
              <a:rPr sz="3250" b="0" spc="-90" dirty="0">
                <a:solidFill>
                  <a:srgbClr val="FFFFFF"/>
                </a:solidFill>
                <a:latin typeface="Trebuchet MS"/>
                <a:cs typeface="Trebuchet MS"/>
              </a:rPr>
              <a:t>r</a:t>
            </a:r>
            <a:r>
              <a:rPr sz="3250" b="0" spc="-120" dirty="0">
                <a:solidFill>
                  <a:srgbClr val="FFFFFF"/>
                </a:solidFill>
                <a:latin typeface="Trebuchet MS"/>
                <a:cs typeface="Trebuchet MS"/>
              </a:rPr>
              <a:t> </a:t>
            </a:r>
            <a:r>
              <a:rPr sz="3250" b="0" spc="20" dirty="0">
                <a:solidFill>
                  <a:srgbClr val="FFFFFF"/>
                </a:solidFill>
                <a:latin typeface="Trebuchet MS"/>
                <a:cs typeface="Trebuchet MS"/>
              </a:rPr>
              <a:t>w</a:t>
            </a:r>
            <a:r>
              <a:rPr sz="3250" b="0" spc="-160" dirty="0">
                <a:solidFill>
                  <a:srgbClr val="FFFFFF"/>
                </a:solidFill>
                <a:latin typeface="Trebuchet MS"/>
                <a:cs typeface="Trebuchet MS"/>
              </a:rPr>
              <a:t>i</a:t>
            </a:r>
            <a:r>
              <a:rPr sz="3250" b="0" spc="75" dirty="0">
                <a:solidFill>
                  <a:srgbClr val="FFFFFF"/>
                </a:solidFill>
                <a:latin typeface="Trebuchet MS"/>
                <a:cs typeface="Trebuchet MS"/>
              </a:rPr>
              <a:t>n</a:t>
            </a:r>
            <a:r>
              <a:rPr sz="3250" b="0" spc="220" dirty="0">
                <a:solidFill>
                  <a:srgbClr val="FFFFFF"/>
                </a:solidFill>
                <a:latin typeface="Trebuchet MS"/>
                <a:cs typeface="Trebuchet MS"/>
              </a:rPr>
              <a:t>d</a:t>
            </a:r>
            <a:r>
              <a:rPr sz="3250" b="0" spc="170" dirty="0">
                <a:solidFill>
                  <a:srgbClr val="FFFFFF"/>
                </a:solidFill>
                <a:latin typeface="Trebuchet MS"/>
                <a:cs typeface="Trebuchet MS"/>
              </a:rPr>
              <a:t>o</a:t>
            </a:r>
            <a:r>
              <a:rPr sz="3250" b="0" spc="20" dirty="0">
                <a:solidFill>
                  <a:srgbClr val="FFFFFF"/>
                </a:solidFill>
                <a:latin typeface="Trebuchet MS"/>
                <a:cs typeface="Trebuchet MS"/>
              </a:rPr>
              <a:t>w</a:t>
            </a:r>
            <a:r>
              <a:rPr sz="3250" b="0" spc="300" dirty="0">
                <a:solidFill>
                  <a:srgbClr val="FFFFFF"/>
                </a:solidFill>
                <a:latin typeface="Trebuchet MS"/>
                <a:cs typeface="Trebuchet MS"/>
              </a:rPr>
              <a:t>s</a:t>
            </a:r>
            <a:r>
              <a:rPr sz="3250" b="0" spc="-620" dirty="0">
                <a:solidFill>
                  <a:srgbClr val="FFFFFF"/>
                </a:solidFill>
                <a:latin typeface="Trebuchet MS"/>
                <a:cs typeface="Trebuchet MS"/>
              </a:rPr>
              <a:t>,</a:t>
            </a:r>
            <a:r>
              <a:rPr sz="3250" b="0" spc="-120" dirty="0">
                <a:solidFill>
                  <a:srgbClr val="FFFFFF"/>
                </a:solidFill>
                <a:latin typeface="Trebuchet MS"/>
                <a:cs typeface="Trebuchet MS"/>
              </a:rPr>
              <a:t> </a:t>
            </a:r>
            <a:r>
              <a:rPr sz="3250" b="0" spc="65" dirty="0">
                <a:solidFill>
                  <a:srgbClr val="FFFFFF"/>
                </a:solidFill>
                <a:latin typeface="Trebuchet MS"/>
                <a:cs typeface="Trebuchet MS"/>
              </a:rPr>
              <a:t>e</a:t>
            </a:r>
            <a:r>
              <a:rPr sz="3250" b="0" spc="-245" dirty="0">
                <a:solidFill>
                  <a:srgbClr val="FFFFFF"/>
                </a:solidFill>
                <a:latin typeface="Trebuchet MS"/>
                <a:cs typeface="Trebuchet MS"/>
              </a:rPr>
              <a:t>l</a:t>
            </a:r>
            <a:r>
              <a:rPr sz="3250" b="0" spc="300" dirty="0">
                <a:solidFill>
                  <a:srgbClr val="FFFFFF"/>
                </a:solidFill>
                <a:latin typeface="Trebuchet MS"/>
                <a:cs typeface="Trebuchet MS"/>
              </a:rPr>
              <a:t>s</a:t>
            </a:r>
            <a:r>
              <a:rPr sz="3250" b="0" spc="50" dirty="0">
                <a:solidFill>
                  <a:srgbClr val="FFFFFF"/>
                </a:solidFill>
                <a:latin typeface="Trebuchet MS"/>
                <a:cs typeface="Trebuchet MS"/>
              </a:rPr>
              <a:t>e  </a:t>
            </a:r>
            <a:r>
              <a:rPr sz="3250" b="0" spc="10" dirty="0">
                <a:solidFill>
                  <a:srgbClr val="FFFFFF"/>
                </a:solidFill>
                <a:latin typeface="Trebuchet MS"/>
                <a:cs typeface="Trebuchet MS"/>
              </a:rPr>
              <a:t>click</a:t>
            </a:r>
            <a:r>
              <a:rPr sz="3250" b="0" spc="-125" dirty="0">
                <a:solidFill>
                  <a:srgbClr val="FFFFFF"/>
                </a:solidFill>
                <a:latin typeface="Trebuchet MS"/>
                <a:cs typeface="Trebuchet MS"/>
              </a:rPr>
              <a:t> </a:t>
            </a:r>
            <a:r>
              <a:rPr sz="3250" b="0" spc="125" dirty="0">
                <a:solidFill>
                  <a:srgbClr val="FFFFFF"/>
                </a:solidFill>
                <a:latin typeface="Trebuchet MS"/>
                <a:cs typeface="Trebuchet MS"/>
              </a:rPr>
              <a:t>on</a:t>
            </a:r>
            <a:r>
              <a:rPr sz="3250" b="0" spc="-120" dirty="0">
                <a:solidFill>
                  <a:srgbClr val="FFFFFF"/>
                </a:solidFill>
                <a:latin typeface="Trebuchet MS"/>
                <a:cs typeface="Trebuchet MS"/>
              </a:rPr>
              <a:t> </a:t>
            </a:r>
            <a:r>
              <a:rPr sz="3250" b="0" spc="160" dirty="0">
                <a:solidFill>
                  <a:srgbClr val="FFFFFF"/>
                </a:solidFill>
                <a:latin typeface="Trebuchet MS"/>
                <a:cs typeface="Trebuchet MS"/>
              </a:rPr>
              <a:t>mac</a:t>
            </a:r>
            <a:r>
              <a:rPr sz="3250" b="0" spc="-120" dirty="0">
                <a:solidFill>
                  <a:srgbClr val="FFFFFF"/>
                </a:solidFill>
                <a:latin typeface="Trebuchet MS"/>
                <a:cs typeface="Trebuchet MS"/>
              </a:rPr>
              <a:t> </a:t>
            </a:r>
            <a:r>
              <a:rPr sz="3250" b="0" spc="-75" dirty="0">
                <a:solidFill>
                  <a:srgbClr val="FFFFFF"/>
                </a:solidFill>
                <a:latin typeface="Trebuchet MS"/>
                <a:cs typeface="Trebuchet MS"/>
              </a:rPr>
              <a:t>build.</a:t>
            </a:r>
            <a:endParaRPr sz="325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3620475" y="8616208"/>
            <a:ext cx="4010039" cy="1670791"/>
          </a:xfrm>
          <a:prstGeom prst="rect">
            <a:avLst/>
          </a:prstGeom>
        </p:spPr>
      </p:pic>
      <p:pic>
        <p:nvPicPr>
          <p:cNvPr id="4" name="object 4"/>
          <p:cNvPicPr/>
          <p:nvPr/>
        </p:nvPicPr>
        <p:blipFill>
          <a:blip r:embed="rId4" cstate="print"/>
          <a:stretch>
            <a:fillRect/>
          </a:stretch>
        </p:blipFill>
        <p:spPr>
          <a:xfrm>
            <a:off x="0" y="7696585"/>
            <a:ext cx="3258979" cy="2590414"/>
          </a:xfrm>
          <a:prstGeom prst="rect">
            <a:avLst/>
          </a:prstGeom>
        </p:spPr>
      </p:pic>
      <p:pic>
        <p:nvPicPr>
          <p:cNvPr id="5" name="object 5"/>
          <p:cNvPicPr/>
          <p:nvPr/>
        </p:nvPicPr>
        <p:blipFill>
          <a:blip r:embed="rId5" cstate="print"/>
          <a:stretch>
            <a:fillRect/>
          </a:stretch>
        </p:blipFill>
        <p:spPr>
          <a:xfrm>
            <a:off x="14792980" y="0"/>
            <a:ext cx="3495019" cy="3094938"/>
          </a:xfrm>
          <a:prstGeom prst="rect">
            <a:avLst/>
          </a:prstGeom>
        </p:spPr>
      </p:pic>
      <p:grpSp>
        <p:nvGrpSpPr>
          <p:cNvPr id="6" name="object 6"/>
          <p:cNvGrpSpPr/>
          <p:nvPr/>
        </p:nvGrpSpPr>
        <p:grpSpPr>
          <a:xfrm>
            <a:off x="4470257" y="2270759"/>
            <a:ext cx="12336780" cy="5543550"/>
            <a:chOff x="4470257" y="2270759"/>
            <a:chExt cx="12336780" cy="5543550"/>
          </a:xfrm>
        </p:grpSpPr>
        <p:pic>
          <p:nvPicPr>
            <p:cNvPr id="7" name="object 7"/>
            <p:cNvPicPr/>
            <p:nvPr/>
          </p:nvPicPr>
          <p:blipFill>
            <a:blip r:embed="rId6" cstate="print"/>
            <a:stretch>
              <a:fillRect/>
            </a:stretch>
          </p:blipFill>
          <p:spPr>
            <a:xfrm>
              <a:off x="4470257" y="2889464"/>
              <a:ext cx="4257690" cy="4924418"/>
            </a:xfrm>
            <a:prstGeom prst="rect">
              <a:avLst/>
            </a:prstGeom>
          </p:spPr>
        </p:pic>
        <p:pic>
          <p:nvPicPr>
            <p:cNvPr id="8" name="object 8"/>
            <p:cNvPicPr/>
            <p:nvPr/>
          </p:nvPicPr>
          <p:blipFill>
            <a:blip r:embed="rId7" cstate="print"/>
            <a:stretch>
              <a:fillRect/>
            </a:stretch>
          </p:blipFill>
          <p:spPr>
            <a:xfrm>
              <a:off x="7872984" y="2270759"/>
              <a:ext cx="8933688" cy="452018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3683964" y="8828623"/>
            <a:ext cx="4010039" cy="1458376"/>
          </a:xfrm>
          <a:prstGeom prst="rect">
            <a:avLst/>
          </a:prstGeom>
        </p:spPr>
      </p:pic>
      <p:pic>
        <p:nvPicPr>
          <p:cNvPr id="4" name="object 4"/>
          <p:cNvPicPr/>
          <p:nvPr/>
        </p:nvPicPr>
        <p:blipFill>
          <a:blip r:embed="rId4" cstate="print"/>
          <a:stretch>
            <a:fillRect/>
          </a:stretch>
        </p:blipFill>
        <p:spPr>
          <a:xfrm>
            <a:off x="14792980" y="0"/>
            <a:ext cx="3495019" cy="3094969"/>
          </a:xfrm>
          <a:prstGeom prst="rect">
            <a:avLst/>
          </a:prstGeom>
        </p:spPr>
      </p:pic>
      <p:pic>
        <p:nvPicPr>
          <p:cNvPr id="5" name="object 5"/>
          <p:cNvPicPr/>
          <p:nvPr/>
        </p:nvPicPr>
        <p:blipFill>
          <a:blip r:embed="rId5" cstate="print"/>
          <a:stretch>
            <a:fillRect/>
          </a:stretch>
        </p:blipFill>
        <p:spPr>
          <a:xfrm>
            <a:off x="1866561" y="1427804"/>
            <a:ext cx="10858499" cy="8362949"/>
          </a:xfrm>
          <a:prstGeom prst="rect">
            <a:avLst/>
          </a:prstGeom>
        </p:spPr>
      </p:pic>
      <p:sp>
        <p:nvSpPr>
          <p:cNvPr id="6" name="object 6"/>
          <p:cNvSpPr txBox="1">
            <a:spLocks noGrp="1"/>
          </p:cNvSpPr>
          <p:nvPr>
            <p:ph type="title"/>
          </p:nvPr>
        </p:nvSpPr>
        <p:spPr>
          <a:xfrm>
            <a:off x="1723462" y="733838"/>
            <a:ext cx="9065260" cy="520065"/>
          </a:xfrm>
          <a:prstGeom prst="rect">
            <a:avLst/>
          </a:prstGeom>
        </p:spPr>
        <p:txBody>
          <a:bodyPr vert="horz" wrap="square" lIns="0" tIns="12065" rIns="0" bIns="0" rtlCol="0">
            <a:spAutoFit/>
          </a:bodyPr>
          <a:lstStyle/>
          <a:p>
            <a:pPr marL="12700">
              <a:lnSpc>
                <a:spcPct val="100000"/>
              </a:lnSpc>
              <a:spcBef>
                <a:spcPts val="95"/>
              </a:spcBef>
            </a:pPr>
            <a:r>
              <a:rPr sz="3250" b="0" spc="195" dirty="0">
                <a:solidFill>
                  <a:srgbClr val="FFFFFF"/>
                </a:solidFill>
                <a:latin typeface="Trebuchet MS"/>
                <a:cs typeface="Trebuchet MS"/>
              </a:rPr>
              <a:t>3</a:t>
            </a:r>
            <a:r>
              <a:rPr sz="3250" b="0" spc="-565" dirty="0">
                <a:solidFill>
                  <a:srgbClr val="FFFFFF"/>
                </a:solidFill>
                <a:latin typeface="Trebuchet MS"/>
                <a:cs typeface="Trebuchet MS"/>
              </a:rPr>
              <a:t>.</a:t>
            </a:r>
            <a:r>
              <a:rPr sz="3250" b="0" spc="-120" dirty="0">
                <a:solidFill>
                  <a:srgbClr val="FFFFFF"/>
                </a:solidFill>
                <a:latin typeface="Trebuchet MS"/>
                <a:cs typeface="Trebuchet MS"/>
              </a:rPr>
              <a:t> </a:t>
            </a:r>
            <a:r>
              <a:rPr sz="3250" b="0" spc="434" dirty="0">
                <a:solidFill>
                  <a:srgbClr val="FFFFFF"/>
                </a:solidFill>
                <a:latin typeface="Trebuchet MS"/>
                <a:cs typeface="Trebuchet MS"/>
              </a:rPr>
              <a:t>M</a:t>
            </a:r>
            <a:r>
              <a:rPr sz="3250" b="0" spc="40" dirty="0">
                <a:solidFill>
                  <a:srgbClr val="FFFFFF"/>
                </a:solidFill>
                <a:latin typeface="Trebuchet MS"/>
                <a:cs typeface="Trebuchet MS"/>
              </a:rPr>
              <a:t>a</a:t>
            </a:r>
            <a:r>
              <a:rPr sz="3250" b="0" spc="240" dirty="0">
                <a:solidFill>
                  <a:srgbClr val="FFFFFF"/>
                </a:solidFill>
                <a:latin typeface="Trebuchet MS"/>
                <a:cs typeface="Trebuchet MS"/>
              </a:rPr>
              <a:t>c</a:t>
            </a:r>
            <a:r>
              <a:rPr sz="3250" b="0" spc="-120" dirty="0">
                <a:solidFill>
                  <a:srgbClr val="FFFFFF"/>
                </a:solidFill>
                <a:latin typeface="Trebuchet MS"/>
                <a:cs typeface="Trebuchet MS"/>
              </a:rPr>
              <a:t> </a:t>
            </a:r>
            <a:r>
              <a:rPr sz="3250" b="0" spc="75" dirty="0">
                <a:solidFill>
                  <a:srgbClr val="FFFFFF"/>
                </a:solidFill>
                <a:latin typeface="Trebuchet MS"/>
                <a:cs typeface="Trebuchet MS"/>
              </a:rPr>
              <a:t>u</a:t>
            </a:r>
            <a:r>
              <a:rPr sz="3250" b="0" spc="300" dirty="0">
                <a:solidFill>
                  <a:srgbClr val="FFFFFF"/>
                </a:solidFill>
                <a:latin typeface="Trebuchet MS"/>
                <a:cs typeface="Trebuchet MS"/>
              </a:rPr>
              <a:t>s</a:t>
            </a:r>
            <a:r>
              <a:rPr sz="3250" b="0" spc="65" dirty="0">
                <a:solidFill>
                  <a:srgbClr val="FFFFFF"/>
                </a:solidFill>
                <a:latin typeface="Trebuchet MS"/>
                <a:cs typeface="Trebuchet MS"/>
              </a:rPr>
              <a:t>e</a:t>
            </a:r>
            <a:r>
              <a:rPr sz="3250" b="0" spc="-95" dirty="0">
                <a:solidFill>
                  <a:srgbClr val="FFFFFF"/>
                </a:solidFill>
                <a:latin typeface="Trebuchet MS"/>
                <a:cs typeface="Trebuchet MS"/>
              </a:rPr>
              <a:t>r</a:t>
            </a:r>
            <a:r>
              <a:rPr sz="3250" b="0" spc="305" dirty="0">
                <a:solidFill>
                  <a:srgbClr val="FFFFFF"/>
                </a:solidFill>
                <a:latin typeface="Trebuchet MS"/>
                <a:cs typeface="Trebuchet MS"/>
              </a:rPr>
              <a:t>s</a:t>
            </a:r>
            <a:r>
              <a:rPr sz="3250" b="0" spc="-120" dirty="0">
                <a:solidFill>
                  <a:srgbClr val="FFFFFF"/>
                </a:solidFill>
                <a:latin typeface="Trebuchet MS"/>
                <a:cs typeface="Trebuchet MS"/>
              </a:rPr>
              <a:t> </a:t>
            </a:r>
            <a:r>
              <a:rPr sz="3250" b="0" spc="300" dirty="0">
                <a:solidFill>
                  <a:srgbClr val="FFFFFF"/>
                </a:solidFill>
                <a:latin typeface="Trebuchet MS"/>
                <a:cs typeface="Trebuchet MS"/>
              </a:rPr>
              <a:t>s</a:t>
            </a:r>
            <a:r>
              <a:rPr sz="3250" b="0" spc="75" dirty="0">
                <a:solidFill>
                  <a:srgbClr val="FFFFFF"/>
                </a:solidFill>
                <a:latin typeface="Trebuchet MS"/>
                <a:cs typeface="Trebuchet MS"/>
              </a:rPr>
              <a:t>h</a:t>
            </a:r>
            <a:r>
              <a:rPr sz="3250" b="0" spc="170" dirty="0">
                <a:solidFill>
                  <a:srgbClr val="FFFFFF"/>
                </a:solidFill>
                <a:latin typeface="Trebuchet MS"/>
                <a:cs typeface="Trebuchet MS"/>
              </a:rPr>
              <a:t>o</a:t>
            </a:r>
            <a:r>
              <a:rPr sz="3250" b="0" spc="75" dirty="0">
                <a:solidFill>
                  <a:srgbClr val="FFFFFF"/>
                </a:solidFill>
                <a:latin typeface="Trebuchet MS"/>
                <a:cs typeface="Trebuchet MS"/>
              </a:rPr>
              <a:t>u</a:t>
            </a:r>
            <a:r>
              <a:rPr sz="3250" b="0" spc="-245" dirty="0">
                <a:solidFill>
                  <a:srgbClr val="FFFFFF"/>
                </a:solidFill>
                <a:latin typeface="Trebuchet MS"/>
                <a:cs typeface="Trebuchet MS"/>
              </a:rPr>
              <a:t>l</a:t>
            </a:r>
            <a:r>
              <a:rPr sz="3250" b="0" spc="225" dirty="0">
                <a:solidFill>
                  <a:srgbClr val="FFFFFF"/>
                </a:solidFill>
                <a:latin typeface="Trebuchet MS"/>
                <a:cs typeface="Trebuchet MS"/>
              </a:rPr>
              <a:t>d</a:t>
            </a:r>
            <a:r>
              <a:rPr sz="3250" b="0" spc="-120" dirty="0">
                <a:solidFill>
                  <a:srgbClr val="FFFFFF"/>
                </a:solidFill>
                <a:latin typeface="Trebuchet MS"/>
                <a:cs typeface="Trebuchet MS"/>
              </a:rPr>
              <a:t> </a:t>
            </a:r>
            <a:r>
              <a:rPr sz="3250" b="0" spc="-130" dirty="0">
                <a:solidFill>
                  <a:srgbClr val="FFFFFF"/>
                </a:solidFill>
                <a:latin typeface="Trebuchet MS"/>
                <a:cs typeface="Trebuchet MS"/>
              </a:rPr>
              <a:t>f</a:t>
            </a:r>
            <a:r>
              <a:rPr sz="3250" b="0" spc="170" dirty="0">
                <a:solidFill>
                  <a:srgbClr val="FFFFFF"/>
                </a:solidFill>
                <a:latin typeface="Trebuchet MS"/>
                <a:cs typeface="Trebuchet MS"/>
              </a:rPr>
              <a:t>o</a:t>
            </a:r>
            <a:r>
              <a:rPr sz="3250" b="0" spc="-245" dirty="0">
                <a:solidFill>
                  <a:srgbClr val="FFFFFF"/>
                </a:solidFill>
                <a:latin typeface="Trebuchet MS"/>
                <a:cs typeface="Trebuchet MS"/>
              </a:rPr>
              <a:t>ll</a:t>
            </a:r>
            <a:r>
              <a:rPr sz="3250" b="0" spc="170" dirty="0">
                <a:solidFill>
                  <a:srgbClr val="FFFFFF"/>
                </a:solidFill>
                <a:latin typeface="Trebuchet MS"/>
                <a:cs typeface="Trebuchet MS"/>
              </a:rPr>
              <a:t>o</a:t>
            </a:r>
            <a:r>
              <a:rPr sz="3250" b="0" spc="25" dirty="0">
                <a:solidFill>
                  <a:srgbClr val="FFFFFF"/>
                </a:solidFill>
                <a:latin typeface="Trebuchet MS"/>
                <a:cs typeface="Trebuchet MS"/>
              </a:rPr>
              <a:t>w</a:t>
            </a:r>
            <a:r>
              <a:rPr sz="3250" b="0" spc="-120" dirty="0">
                <a:solidFill>
                  <a:srgbClr val="FFFFFF"/>
                </a:solidFill>
                <a:latin typeface="Trebuchet MS"/>
                <a:cs typeface="Trebuchet MS"/>
              </a:rPr>
              <a:t> </a:t>
            </a:r>
            <a:r>
              <a:rPr sz="3250" b="0" spc="-40" dirty="0">
                <a:solidFill>
                  <a:srgbClr val="FFFFFF"/>
                </a:solidFill>
                <a:latin typeface="Trebuchet MS"/>
                <a:cs typeface="Trebuchet MS"/>
              </a:rPr>
              <a:t>t</a:t>
            </a:r>
            <a:r>
              <a:rPr sz="3250" b="0" spc="75" dirty="0">
                <a:solidFill>
                  <a:srgbClr val="FFFFFF"/>
                </a:solidFill>
                <a:latin typeface="Trebuchet MS"/>
                <a:cs typeface="Trebuchet MS"/>
              </a:rPr>
              <a:t>h</a:t>
            </a:r>
            <a:r>
              <a:rPr sz="3250" b="0" spc="70" dirty="0">
                <a:solidFill>
                  <a:srgbClr val="FFFFFF"/>
                </a:solidFill>
                <a:latin typeface="Trebuchet MS"/>
                <a:cs typeface="Trebuchet MS"/>
              </a:rPr>
              <a:t>e</a:t>
            </a:r>
            <a:r>
              <a:rPr sz="3250" b="0" spc="-120" dirty="0">
                <a:solidFill>
                  <a:srgbClr val="FFFFFF"/>
                </a:solidFill>
                <a:latin typeface="Trebuchet MS"/>
                <a:cs typeface="Trebuchet MS"/>
              </a:rPr>
              <a:t> </a:t>
            </a:r>
            <a:r>
              <a:rPr sz="3250" b="0" spc="155" dirty="0">
                <a:solidFill>
                  <a:srgbClr val="FFFFFF"/>
                </a:solidFill>
                <a:latin typeface="Trebuchet MS"/>
                <a:cs typeface="Trebuchet MS"/>
              </a:rPr>
              <a:t>g</a:t>
            </a:r>
            <a:r>
              <a:rPr sz="3250" b="0" spc="-160" dirty="0">
                <a:solidFill>
                  <a:srgbClr val="FFFFFF"/>
                </a:solidFill>
                <a:latin typeface="Trebuchet MS"/>
                <a:cs typeface="Trebuchet MS"/>
              </a:rPr>
              <a:t>i</a:t>
            </a:r>
            <a:r>
              <a:rPr sz="3250" b="0" spc="90" dirty="0">
                <a:solidFill>
                  <a:srgbClr val="FFFFFF"/>
                </a:solidFill>
                <a:latin typeface="Trebuchet MS"/>
                <a:cs typeface="Trebuchet MS"/>
              </a:rPr>
              <a:t>v</a:t>
            </a:r>
            <a:r>
              <a:rPr sz="3250" b="0" spc="65" dirty="0">
                <a:solidFill>
                  <a:srgbClr val="FFFFFF"/>
                </a:solidFill>
                <a:latin typeface="Trebuchet MS"/>
                <a:cs typeface="Trebuchet MS"/>
              </a:rPr>
              <a:t>e</a:t>
            </a:r>
            <a:r>
              <a:rPr sz="3250" b="0" spc="80" dirty="0">
                <a:solidFill>
                  <a:srgbClr val="FFFFFF"/>
                </a:solidFill>
                <a:latin typeface="Trebuchet MS"/>
                <a:cs typeface="Trebuchet MS"/>
              </a:rPr>
              <a:t>n</a:t>
            </a:r>
            <a:r>
              <a:rPr sz="3250" b="0" spc="-120" dirty="0">
                <a:solidFill>
                  <a:srgbClr val="FFFFFF"/>
                </a:solidFill>
                <a:latin typeface="Trebuchet MS"/>
                <a:cs typeface="Trebuchet MS"/>
              </a:rPr>
              <a:t> </a:t>
            </a:r>
            <a:r>
              <a:rPr sz="3250" b="0" spc="220" dirty="0">
                <a:solidFill>
                  <a:srgbClr val="FFFFFF"/>
                </a:solidFill>
                <a:latin typeface="Trebuchet MS"/>
                <a:cs typeface="Trebuchet MS"/>
              </a:rPr>
              <a:t>p</a:t>
            </a:r>
            <a:r>
              <a:rPr sz="3250" b="0" spc="-95" dirty="0">
                <a:solidFill>
                  <a:srgbClr val="FFFFFF"/>
                </a:solidFill>
                <a:latin typeface="Trebuchet MS"/>
                <a:cs typeface="Trebuchet MS"/>
              </a:rPr>
              <a:t>r</a:t>
            </a:r>
            <a:r>
              <a:rPr sz="3250" b="0" spc="170" dirty="0">
                <a:solidFill>
                  <a:srgbClr val="FFFFFF"/>
                </a:solidFill>
                <a:latin typeface="Trebuchet MS"/>
                <a:cs typeface="Trebuchet MS"/>
              </a:rPr>
              <a:t>o</a:t>
            </a:r>
            <a:r>
              <a:rPr sz="3250" b="0" spc="235" dirty="0">
                <a:solidFill>
                  <a:srgbClr val="FFFFFF"/>
                </a:solidFill>
                <a:latin typeface="Trebuchet MS"/>
                <a:cs typeface="Trebuchet MS"/>
              </a:rPr>
              <a:t>c</a:t>
            </a:r>
            <a:r>
              <a:rPr sz="3250" b="0" spc="65" dirty="0">
                <a:solidFill>
                  <a:srgbClr val="FFFFFF"/>
                </a:solidFill>
                <a:latin typeface="Trebuchet MS"/>
                <a:cs typeface="Trebuchet MS"/>
              </a:rPr>
              <a:t>e</a:t>
            </a:r>
            <a:r>
              <a:rPr sz="3250" b="0" spc="220" dirty="0">
                <a:solidFill>
                  <a:srgbClr val="FFFFFF"/>
                </a:solidFill>
                <a:latin typeface="Trebuchet MS"/>
                <a:cs typeface="Trebuchet MS"/>
              </a:rPr>
              <a:t>d</a:t>
            </a:r>
            <a:r>
              <a:rPr sz="3250" b="0" spc="75" dirty="0">
                <a:solidFill>
                  <a:srgbClr val="FFFFFF"/>
                </a:solidFill>
                <a:latin typeface="Trebuchet MS"/>
                <a:cs typeface="Trebuchet MS"/>
              </a:rPr>
              <a:t>u</a:t>
            </a:r>
            <a:r>
              <a:rPr sz="3250" b="0" spc="-95" dirty="0">
                <a:solidFill>
                  <a:srgbClr val="FFFFFF"/>
                </a:solidFill>
                <a:latin typeface="Trebuchet MS"/>
                <a:cs typeface="Trebuchet MS"/>
              </a:rPr>
              <a:t>r</a:t>
            </a:r>
            <a:r>
              <a:rPr sz="3250" b="0" spc="65" dirty="0">
                <a:solidFill>
                  <a:srgbClr val="FFFFFF"/>
                </a:solidFill>
                <a:latin typeface="Trebuchet MS"/>
                <a:cs typeface="Trebuchet MS"/>
              </a:rPr>
              <a:t>e</a:t>
            </a:r>
            <a:r>
              <a:rPr sz="3250" b="0" spc="-550" dirty="0">
                <a:solidFill>
                  <a:srgbClr val="FFFFFF"/>
                </a:solidFill>
                <a:latin typeface="Trebuchet MS"/>
                <a:cs typeface="Trebuchet MS"/>
              </a:rPr>
              <a:t>:</a:t>
            </a:r>
            <a:endParaRPr sz="3250">
              <a:latin typeface="Trebuchet MS"/>
              <a:cs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5058882" y="7948532"/>
            <a:ext cx="3229117" cy="2338467"/>
          </a:xfrm>
          <a:prstGeom prst="rect">
            <a:avLst/>
          </a:prstGeom>
        </p:spPr>
      </p:pic>
      <p:pic>
        <p:nvPicPr>
          <p:cNvPr id="4" name="object 4"/>
          <p:cNvPicPr/>
          <p:nvPr/>
        </p:nvPicPr>
        <p:blipFill>
          <a:blip r:embed="rId4" cstate="print"/>
          <a:stretch>
            <a:fillRect/>
          </a:stretch>
        </p:blipFill>
        <p:spPr>
          <a:xfrm>
            <a:off x="14792980" y="0"/>
            <a:ext cx="3495019" cy="3094938"/>
          </a:xfrm>
          <a:prstGeom prst="rect">
            <a:avLst/>
          </a:prstGeom>
        </p:spPr>
      </p:pic>
      <p:pic>
        <p:nvPicPr>
          <p:cNvPr id="5" name="object 5"/>
          <p:cNvPicPr/>
          <p:nvPr/>
        </p:nvPicPr>
        <p:blipFill>
          <a:blip r:embed="rId5" cstate="print"/>
          <a:stretch>
            <a:fillRect/>
          </a:stretch>
        </p:blipFill>
        <p:spPr>
          <a:xfrm>
            <a:off x="1866561" y="1276541"/>
            <a:ext cx="10410809" cy="8867759"/>
          </a:xfrm>
          <a:prstGeom prst="rect">
            <a:avLst/>
          </a:prstGeom>
        </p:spPr>
      </p:pic>
      <p:sp>
        <p:nvSpPr>
          <p:cNvPr id="6" name="object 6"/>
          <p:cNvSpPr txBox="1">
            <a:spLocks noGrp="1"/>
          </p:cNvSpPr>
          <p:nvPr>
            <p:ph type="title"/>
          </p:nvPr>
        </p:nvSpPr>
        <p:spPr>
          <a:xfrm>
            <a:off x="1853861" y="485993"/>
            <a:ext cx="6491605" cy="520065"/>
          </a:xfrm>
          <a:prstGeom prst="rect">
            <a:avLst/>
          </a:prstGeom>
        </p:spPr>
        <p:txBody>
          <a:bodyPr vert="horz" wrap="square" lIns="0" tIns="12065" rIns="0" bIns="0" rtlCol="0">
            <a:spAutoFit/>
          </a:bodyPr>
          <a:lstStyle/>
          <a:p>
            <a:pPr marL="12700">
              <a:lnSpc>
                <a:spcPct val="100000"/>
              </a:lnSpc>
              <a:spcBef>
                <a:spcPts val="95"/>
              </a:spcBef>
            </a:pPr>
            <a:r>
              <a:rPr sz="3250" b="0" spc="-155" dirty="0">
                <a:solidFill>
                  <a:srgbClr val="FFFFFF"/>
                </a:solidFill>
                <a:latin typeface="Trebuchet MS"/>
                <a:cs typeface="Trebuchet MS"/>
              </a:rPr>
              <a:t>4.</a:t>
            </a:r>
            <a:r>
              <a:rPr sz="3250" b="0" spc="-120" dirty="0">
                <a:solidFill>
                  <a:srgbClr val="FFFFFF"/>
                </a:solidFill>
                <a:latin typeface="Trebuchet MS"/>
                <a:cs typeface="Trebuchet MS"/>
              </a:rPr>
              <a:t> </a:t>
            </a:r>
            <a:r>
              <a:rPr sz="3250" b="0" spc="40" dirty="0">
                <a:solidFill>
                  <a:srgbClr val="FFFFFF"/>
                </a:solidFill>
                <a:latin typeface="Trebuchet MS"/>
                <a:cs typeface="Trebuchet MS"/>
              </a:rPr>
              <a:t>Click</a:t>
            </a:r>
            <a:r>
              <a:rPr sz="3250" b="0" spc="-120" dirty="0">
                <a:solidFill>
                  <a:srgbClr val="FFFFFF"/>
                </a:solidFill>
                <a:latin typeface="Trebuchet MS"/>
                <a:cs typeface="Trebuchet MS"/>
              </a:rPr>
              <a:t> </a:t>
            </a:r>
            <a:r>
              <a:rPr sz="3250" b="0" spc="125" dirty="0">
                <a:solidFill>
                  <a:srgbClr val="FFFFFF"/>
                </a:solidFill>
                <a:latin typeface="Trebuchet MS"/>
                <a:cs typeface="Trebuchet MS"/>
              </a:rPr>
              <a:t>on</a:t>
            </a:r>
            <a:r>
              <a:rPr sz="3250" b="0" spc="-120" dirty="0">
                <a:solidFill>
                  <a:srgbClr val="FFFFFF"/>
                </a:solidFill>
                <a:latin typeface="Trebuchet MS"/>
                <a:cs typeface="Trebuchet MS"/>
              </a:rPr>
              <a:t> </a:t>
            </a:r>
            <a:r>
              <a:rPr sz="3250" b="0" spc="10" dirty="0">
                <a:solidFill>
                  <a:srgbClr val="FFFFFF"/>
                </a:solidFill>
                <a:latin typeface="Trebuchet MS"/>
                <a:cs typeface="Trebuchet MS"/>
              </a:rPr>
              <a:t>click</a:t>
            </a:r>
            <a:r>
              <a:rPr sz="3250" b="0" spc="-120" dirty="0">
                <a:solidFill>
                  <a:srgbClr val="FFFFFF"/>
                </a:solidFill>
                <a:latin typeface="Trebuchet MS"/>
                <a:cs typeface="Trebuchet MS"/>
              </a:rPr>
              <a:t> </a:t>
            </a:r>
            <a:r>
              <a:rPr sz="3250" b="0" spc="30" dirty="0">
                <a:solidFill>
                  <a:srgbClr val="FFFFFF"/>
                </a:solidFill>
                <a:latin typeface="Trebuchet MS"/>
                <a:cs typeface="Trebuchet MS"/>
              </a:rPr>
              <a:t>here</a:t>
            </a:r>
            <a:r>
              <a:rPr sz="3250" b="0" spc="-120" dirty="0">
                <a:solidFill>
                  <a:srgbClr val="FFFFFF"/>
                </a:solidFill>
                <a:latin typeface="Trebuchet MS"/>
                <a:cs typeface="Trebuchet MS"/>
              </a:rPr>
              <a:t> </a:t>
            </a:r>
            <a:r>
              <a:rPr sz="3250" b="0" spc="65" dirty="0">
                <a:solidFill>
                  <a:srgbClr val="FFFFFF"/>
                </a:solidFill>
                <a:latin typeface="Trebuchet MS"/>
                <a:cs typeface="Trebuchet MS"/>
              </a:rPr>
              <a:t>to</a:t>
            </a:r>
            <a:r>
              <a:rPr sz="3250" b="0" spc="-120" dirty="0">
                <a:solidFill>
                  <a:srgbClr val="FFFFFF"/>
                </a:solidFill>
                <a:latin typeface="Trebuchet MS"/>
                <a:cs typeface="Trebuchet MS"/>
              </a:rPr>
              <a:t> </a:t>
            </a:r>
            <a:r>
              <a:rPr sz="3250" b="0" spc="10" dirty="0">
                <a:solidFill>
                  <a:srgbClr val="FFFFFF"/>
                </a:solidFill>
                <a:latin typeface="Trebuchet MS"/>
                <a:cs typeface="Trebuchet MS"/>
              </a:rPr>
              <a:t>download.</a:t>
            </a:r>
            <a:endParaRPr sz="3250">
              <a:latin typeface="Trebuchet MS"/>
              <a:cs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5835720" y="8074507"/>
            <a:ext cx="2452279" cy="2212492"/>
          </a:xfrm>
          <a:prstGeom prst="rect">
            <a:avLst/>
          </a:prstGeom>
        </p:spPr>
      </p:pic>
      <p:pic>
        <p:nvPicPr>
          <p:cNvPr id="4" name="object 4"/>
          <p:cNvPicPr/>
          <p:nvPr/>
        </p:nvPicPr>
        <p:blipFill>
          <a:blip r:embed="rId4" cstate="print"/>
          <a:stretch>
            <a:fillRect/>
          </a:stretch>
        </p:blipFill>
        <p:spPr>
          <a:xfrm>
            <a:off x="14792980" y="0"/>
            <a:ext cx="3495019" cy="3094938"/>
          </a:xfrm>
          <a:prstGeom prst="rect">
            <a:avLst/>
          </a:prstGeom>
        </p:spPr>
      </p:pic>
      <p:pic>
        <p:nvPicPr>
          <p:cNvPr id="5" name="object 5"/>
          <p:cNvPicPr/>
          <p:nvPr/>
        </p:nvPicPr>
        <p:blipFill>
          <a:blip r:embed="rId5" cstate="print"/>
          <a:stretch>
            <a:fillRect/>
          </a:stretch>
        </p:blipFill>
        <p:spPr>
          <a:xfrm>
            <a:off x="2312764" y="1973780"/>
            <a:ext cx="10363199" cy="7896209"/>
          </a:xfrm>
          <a:prstGeom prst="rect">
            <a:avLst/>
          </a:prstGeom>
        </p:spPr>
      </p:pic>
      <p:sp>
        <p:nvSpPr>
          <p:cNvPr id="6" name="object 6"/>
          <p:cNvSpPr txBox="1">
            <a:spLocks noGrp="1"/>
          </p:cNvSpPr>
          <p:nvPr>
            <p:ph type="title"/>
          </p:nvPr>
        </p:nvSpPr>
        <p:spPr>
          <a:xfrm>
            <a:off x="2101036" y="574745"/>
            <a:ext cx="11520170" cy="1225550"/>
          </a:xfrm>
          <a:prstGeom prst="rect">
            <a:avLst/>
          </a:prstGeom>
        </p:spPr>
        <p:txBody>
          <a:bodyPr vert="horz" wrap="square" lIns="0" tIns="12700" rIns="0" bIns="0" rtlCol="0">
            <a:spAutoFit/>
          </a:bodyPr>
          <a:lstStyle/>
          <a:p>
            <a:pPr marL="12700" marR="5080">
              <a:lnSpc>
                <a:spcPct val="121200"/>
              </a:lnSpc>
              <a:spcBef>
                <a:spcPts val="100"/>
              </a:spcBef>
            </a:pPr>
            <a:r>
              <a:rPr sz="3250" b="0" spc="-145" dirty="0">
                <a:solidFill>
                  <a:srgbClr val="FFFFFF"/>
                </a:solidFill>
                <a:latin typeface="Trebuchet MS"/>
                <a:cs typeface="Trebuchet MS"/>
              </a:rPr>
              <a:t>5.</a:t>
            </a:r>
            <a:r>
              <a:rPr sz="3250" b="0" spc="-120" dirty="0">
                <a:solidFill>
                  <a:srgbClr val="FFFFFF"/>
                </a:solidFill>
                <a:latin typeface="Trebuchet MS"/>
                <a:cs typeface="Trebuchet MS"/>
              </a:rPr>
              <a:t> </a:t>
            </a:r>
            <a:r>
              <a:rPr sz="3250" b="0" spc="10" dirty="0">
                <a:solidFill>
                  <a:srgbClr val="FFFFFF"/>
                </a:solidFill>
                <a:latin typeface="Trebuchet MS"/>
                <a:cs typeface="Trebuchet MS"/>
              </a:rPr>
              <a:t>After</a:t>
            </a:r>
            <a:r>
              <a:rPr sz="3250" b="0" spc="-120" dirty="0">
                <a:solidFill>
                  <a:srgbClr val="FFFFFF"/>
                </a:solidFill>
                <a:latin typeface="Trebuchet MS"/>
                <a:cs typeface="Trebuchet MS"/>
              </a:rPr>
              <a:t> </a:t>
            </a:r>
            <a:r>
              <a:rPr sz="3250" b="0" spc="35" dirty="0">
                <a:solidFill>
                  <a:srgbClr val="FFFFFF"/>
                </a:solidFill>
                <a:latin typeface="Trebuchet MS"/>
                <a:cs typeface="Trebuchet MS"/>
              </a:rPr>
              <a:t>the</a:t>
            </a:r>
            <a:r>
              <a:rPr sz="3250" b="0" spc="-120" dirty="0">
                <a:solidFill>
                  <a:srgbClr val="FFFFFF"/>
                </a:solidFill>
                <a:latin typeface="Trebuchet MS"/>
                <a:cs typeface="Trebuchet MS"/>
              </a:rPr>
              <a:t> </a:t>
            </a:r>
            <a:r>
              <a:rPr sz="3250" b="0" spc="85" dirty="0">
                <a:solidFill>
                  <a:srgbClr val="FFFFFF"/>
                </a:solidFill>
                <a:latin typeface="Trebuchet MS"/>
                <a:cs typeface="Trebuchet MS"/>
              </a:rPr>
              <a:t>download</a:t>
            </a:r>
            <a:r>
              <a:rPr sz="3250" b="0" spc="-114" dirty="0">
                <a:solidFill>
                  <a:srgbClr val="FFFFFF"/>
                </a:solidFill>
                <a:latin typeface="Trebuchet MS"/>
                <a:cs typeface="Trebuchet MS"/>
              </a:rPr>
              <a:t> </a:t>
            </a:r>
            <a:r>
              <a:rPr sz="3250" b="0" spc="75" dirty="0">
                <a:solidFill>
                  <a:srgbClr val="FFFFFF"/>
                </a:solidFill>
                <a:latin typeface="Trebuchet MS"/>
                <a:cs typeface="Trebuchet MS"/>
              </a:rPr>
              <a:t>is</a:t>
            </a:r>
            <a:r>
              <a:rPr sz="3250" b="0" spc="-120" dirty="0">
                <a:solidFill>
                  <a:srgbClr val="FFFFFF"/>
                </a:solidFill>
                <a:latin typeface="Trebuchet MS"/>
                <a:cs typeface="Trebuchet MS"/>
              </a:rPr>
              <a:t> </a:t>
            </a:r>
            <a:r>
              <a:rPr sz="3250" b="0" spc="5" dirty="0">
                <a:solidFill>
                  <a:srgbClr val="FFFFFF"/>
                </a:solidFill>
                <a:latin typeface="Trebuchet MS"/>
                <a:cs typeface="Trebuchet MS"/>
              </a:rPr>
              <a:t>complete,</a:t>
            </a:r>
            <a:r>
              <a:rPr sz="3250" b="0" spc="-120" dirty="0">
                <a:solidFill>
                  <a:srgbClr val="FFFFFF"/>
                </a:solidFill>
                <a:latin typeface="Trebuchet MS"/>
                <a:cs typeface="Trebuchet MS"/>
              </a:rPr>
              <a:t> </a:t>
            </a:r>
            <a:r>
              <a:rPr sz="3250" b="0" spc="135" dirty="0">
                <a:solidFill>
                  <a:srgbClr val="FFFFFF"/>
                </a:solidFill>
                <a:latin typeface="Trebuchet MS"/>
                <a:cs typeface="Trebuchet MS"/>
              </a:rPr>
              <a:t>open</a:t>
            </a:r>
            <a:r>
              <a:rPr sz="3250" b="0" spc="-114" dirty="0">
                <a:solidFill>
                  <a:srgbClr val="FFFFFF"/>
                </a:solidFill>
                <a:latin typeface="Trebuchet MS"/>
                <a:cs typeface="Trebuchet MS"/>
              </a:rPr>
              <a:t> </a:t>
            </a:r>
            <a:r>
              <a:rPr sz="3250" b="0" spc="35" dirty="0">
                <a:solidFill>
                  <a:srgbClr val="FFFFFF"/>
                </a:solidFill>
                <a:latin typeface="Trebuchet MS"/>
                <a:cs typeface="Trebuchet MS"/>
              </a:rPr>
              <a:t>the</a:t>
            </a:r>
            <a:r>
              <a:rPr sz="3250" b="0" spc="-120" dirty="0">
                <a:solidFill>
                  <a:srgbClr val="FFFFFF"/>
                </a:solidFill>
                <a:latin typeface="Trebuchet MS"/>
                <a:cs typeface="Trebuchet MS"/>
              </a:rPr>
              <a:t> </a:t>
            </a:r>
            <a:r>
              <a:rPr sz="3250" b="0" spc="95" dirty="0">
                <a:solidFill>
                  <a:srgbClr val="FFFFFF"/>
                </a:solidFill>
                <a:latin typeface="Trebuchet MS"/>
                <a:cs typeface="Trebuchet MS"/>
              </a:rPr>
              <a:t>downloaded</a:t>
            </a:r>
            <a:r>
              <a:rPr sz="3250" b="0" spc="-120" dirty="0">
                <a:solidFill>
                  <a:srgbClr val="FFFFFF"/>
                </a:solidFill>
                <a:latin typeface="Trebuchet MS"/>
                <a:cs typeface="Trebuchet MS"/>
              </a:rPr>
              <a:t> </a:t>
            </a:r>
            <a:r>
              <a:rPr sz="3250" b="0" spc="-114" dirty="0">
                <a:solidFill>
                  <a:srgbClr val="FFFFFF"/>
                </a:solidFill>
                <a:latin typeface="Trebuchet MS"/>
                <a:cs typeface="Trebuchet MS"/>
              </a:rPr>
              <a:t>file </a:t>
            </a:r>
            <a:r>
              <a:rPr sz="3250" b="0" spc="-965" dirty="0">
                <a:solidFill>
                  <a:srgbClr val="FFFFFF"/>
                </a:solidFill>
                <a:latin typeface="Trebuchet MS"/>
                <a:cs typeface="Trebuchet MS"/>
              </a:rPr>
              <a:t> </a:t>
            </a:r>
            <a:r>
              <a:rPr sz="3250" b="0" spc="40" dirty="0">
                <a:solidFill>
                  <a:srgbClr val="FFFFFF"/>
                </a:solidFill>
                <a:latin typeface="Trebuchet MS"/>
                <a:cs typeface="Trebuchet MS"/>
              </a:rPr>
              <a:t>a</a:t>
            </a:r>
            <a:r>
              <a:rPr sz="3250" b="0" spc="75" dirty="0">
                <a:solidFill>
                  <a:srgbClr val="FFFFFF"/>
                </a:solidFill>
                <a:latin typeface="Trebuchet MS"/>
                <a:cs typeface="Trebuchet MS"/>
              </a:rPr>
              <a:t>n</a:t>
            </a:r>
            <a:r>
              <a:rPr sz="3250" b="0" spc="225" dirty="0">
                <a:solidFill>
                  <a:srgbClr val="FFFFFF"/>
                </a:solidFill>
                <a:latin typeface="Trebuchet MS"/>
                <a:cs typeface="Trebuchet MS"/>
              </a:rPr>
              <a:t>d</a:t>
            </a:r>
            <a:r>
              <a:rPr sz="3250" b="0" spc="-120" dirty="0">
                <a:solidFill>
                  <a:srgbClr val="FFFFFF"/>
                </a:solidFill>
                <a:latin typeface="Trebuchet MS"/>
                <a:cs typeface="Trebuchet MS"/>
              </a:rPr>
              <a:t> </a:t>
            </a:r>
            <a:r>
              <a:rPr sz="3250" b="0" spc="-40" dirty="0">
                <a:solidFill>
                  <a:srgbClr val="FFFFFF"/>
                </a:solidFill>
                <a:latin typeface="Trebuchet MS"/>
                <a:cs typeface="Trebuchet MS"/>
              </a:rPr>
              <a:t>t</a:t>
            </a:r>
            <a:r>
              <a:rPr sz="3250" b="0" spc="75" dirty="0">
                <a:solidFill>
                  <a:srgbClr val="FFFFFF"/>
                </a:solidFill>
                <a:latin typeface="Trebuchet MS"/>
                <a:cs typeface="Trebuchet MS"/>
              </a:rPr>
              <a:t>h</a:t>
            </a:r>
            <a:r>
              <a:rPr sz="3250" b="0" spc="70" dirty="0">
                <a:solidFill>
                  <a:srgbClr val="FFFFFF"/>
                </a:solidFill>
                <a:latin typeface="Trebuchet MS"/>
                <a:cs typeface="Trebuchet MS"/>
              </a:rPr>
              <a:t>e</a:t>
            </a:r>
            <a:r>
              <a:rPr sz="3250" b="0" spc="-120" dirty="0">
                <a:solidFill>
                  <a:srgbClr val="FFFFFF"/>
                </a:solidFill>
                <a:latin typeface="Trebuchet MS"/>
                <a:cs typeface="Trebuchet MS"/>
              </a:rPr>
              <a:t> </a:t>
            </a:r>
            <a:r>
              <a:rPr sz="3250" b="0" spc="-130" dirty="0">
                <a:solidFill>
                  <a:srgbClr val="FFFFFF"/>
                </a:solidFill>
                <a:latin typeface="Trebuchet MS"/>
                <a:cs typeface="Trebuchet MS"/>
              </a:rPr>
              <a:t>f</a:t>
            </a:r>
            <a:r>
              <a:rPr sz="3250" b="0" spc="170" dirty="0">
                <a:solidFill>
                  <a:srgbClr val="FFFFFF"/>
                </a:solidFill>
                <a:latin typeface="Trebuchet MS"/>
                <a:cs typeface="Trebuchet MS"/>
              </a:rPr>
              <a:t>o</a:t>
            </a:r>
            <a:r>
              <a:rPr sz="3250" b="0" spc="-245" dirty="0">
                <a:solidFill>
                  <a:srgbClr val="FFFFFF"/>
                </a:solidFill>
                <a:latin typeface="Trebuchet MS"/>
                <a:cs typeface="Trebuchet MS"/>
              </a:rPr>
              <a:t>ll</a:t>
            </a:r>
            <a:r>
              <a:rPr sz="3250" b="0" spc="170" dirty="0">
                <a:solidFill>
                  <a:srgbClr val="FFFFFF"/>
                </a:solidFill>
                <a:latin typeface="Trebuchet MS"/>
                <a:cs typeface="Trebuchet MS"/>
              </a:rPr>
              <a:t>o</a:t>
            </a:r>
            <a:r>
              <a:rPr sz="3250" b="0" spc="20" dirty="0">
                <a:solidFill>
                  <a:srgbClr val="FFFFFF"/>
                </a:solidFill>
                <a:latin typeface="Trebuchet MS"/>
                <a:cs typeface="Trebuchet MS"/>
              </a:rPr>
              <a:t>w</a:t>
            </a:r>
            <a:r>
              <a:rPr sz="3250" b="0" spc="-160" dirty="0">
                <a:solidFill>
                  <a:srgbClr val="FFFFFF"/>
                </a:solidFill>
                <a:latin typeface="Trebuchet MS"/>
                <a:cs typeface="Trebuchet MS"/>
              </a:rPr>
              <a:t>i</a:t>
            </a:r>
            <a:r>
              <a:rPr sz="3250" b="0" spc="75" dirty="0">
                <a:solidFill>
                  <a:srgbClr val="FFFFFF"/>
                </a:solidFill>
                <a:latin typeface="Trebuchet MS"/>
                <a:cs typeface="Trebuchet MS"/>
              </a:rPr>
              <a:t>n</a:t>
            </a:r>
            <a:r>
              <a:rPr sz="3250" b="0" spc="160" dirty="0">
                <a:solidFill>
                  <a:srgbClr val="FFFFFF"/>
                </a:solidFill>
                <a:latin typeface="Trebuchet MS"/>
                <a:cs typeface="Trebuchet MS"/>
              </a:rPr>
              <a:t>g</a:t>
            </a:r>
            <a:r>
              <a:rPr sz="3250" b="0" spc="-120" dirty="0">
                <a:solidFill>
                  <a:srgbClr val="FFFFFF"/>
                </a:solidFill>
                <a:latin typeface="Trebuchet MS"/>
                <a:cs typeface="Trebuchet MS"/>
              </a:rPr>
              <a:t> </a:t>
            </a:r>
            <a:r>
              <a:rPr sz="3250" b="0" spc="300" dirty="0">
                <a:solidFill>
                  <a:srgbClr val="FFFFFF"/>
                </a:solidFill>
                <a:latin typeface="Trebuchet MS"/>
                <a:cs typeface="Trebuchet MS"/>
              </a:rPr>
              <a:t>s</a:t>
            </a:r>
            <a:r>
              <a:rPr sz="3250" b="0" spc="65" dirty="0">
                <a:solidFill>
                  <a:srgbClr val="FFFFFF"/>
                </a:solidFill>
                <a:latin typeface="Trebuchet MS"/>
                <a:cs typeface="Trebuchet MS"/>
              </a:rPr>
              <a:t>e</a:t>
            </a:r>
            <a:r>
              <a:rPr sz="3250" b="0" spc="-40" dirty="0">
                <a:solidFill>
                  <a:srgbClr val="FFFFFF"/>
                </a:solidFill>
                <a:latin typeface="Trebuchet MS"/>
                <a:cs typeface="Trebuchet MS"/>
              </a:rPr>
              <a:t>t</a:t>
            </a:r>
            <a:r>
              <a:rPr sz="3250" b="0" spc="75" dirty="0">
                <a:solidFill>
                  <a:srgbClr val="FFFFFF"/>
                </a:solidFill>
                <a:latin typeface="Trebuchet MS"/>
                <a:cs typeface="Trebuchet MS"/>
              </a:rPr>
              <a:t>u</a:t>
            </a:r>
            <a:r>
              <a:rPr sz="3250" b="0" spc="225" dirty="0">
                <a:solidFill>
                  <a:srgbClr val="FFFFFF"/>
                </a:solidFill>
                <a:latin typeface="Trebuchet MS"/>
                <a:cs typeface="Trebuchet MS"/>
              </a:rPr>
              <a:t>p</a:t>
            </a:r>
            <a:r>
              <a:rPr sz="3250" b="0" spc="-120" dirty="0">
                <a:solidFill>
                  <a:srgbClr val="FFFFFF"/>
                </a:solidFill>
                <a:latin typeface="Trebuchet MS"/>
                <a:cs typeface="Trebuchet MS"/>
              </a:rPr>
              <a:t> </a:t>
            </a:r>
            <a:r>
              <a:rPr sz="3250" b="0" spc="220" dirty="0">
                <a:solidFill>
                  <a:srgbClr val="FFFFFF"/>
                </a:solidFill>
                <a:latin typeface="Trebuchet MS"/>
                <a:cs typeface="Trebuchet MS"/>
              </a:rPr>
              <a:t>d</a:t>
            </a:r>
            <a:r>
              <a:rPr sz="3250" b="0" spc="-160" dirty="0">
                <a:solidFill>
                  <a:srgbClr val="FFFFFF"/>
                </a:solidFill>
                <a:latin typeface="Trebuchet MS"/>
                <a:cs typeface="Trebuchet MS"/>
              </a:rPr>
              <a:t>i</a:t>
            </a:r>
            <a:r>
              <a:rPr sz="3250" b="0" spc="40" dirty="0">
                <a:solidFill>
                  <a:srgbClr val="FFFFFF"/>
                </a:solidFill>
                <a:latin typeface="Trebuchet MS"/>
                <a:cs typeface="Trebuchet MS"/>
              </a:rPr>
              <a:t>a</a:t>
            </a:r>
            <a:r>
              <a:rPr sz="3250" b="0" spc="-245" dirty="0">
                <a:solidFill>
                  <a:srgbClr val="FFFFFF"/>
                </a:solidFill>
                <a:latin typeface="Trebuchet MS"/>
                <a:cs typeface="Trebuchet MS"/>
              </a:rPr>
              <a:t>l</a:t>
            </a:r>
            <a:r>
              <a:rPr sz="3250" b="0" spc="170" dirty="0">
                <a:solidFill>
                  <a:srgbClr val="FFFFFF"/>
                </a:solidFill>
                <a:latin typeface="Trebuchet MS"/>
                <a:cs typeface="Trebuchet MS"/>
              </a:rPr>
              <a:t>o</a:t>
            </a:r>
            <a:r>
              <a:rPr sz="3250" b="0" spc="160" dirty="0">
                <a:solidFill>
                  <a:srgbClr val="FFFFFF"/>
                </a:solidFill>
                <a:latin typeface="Trebuchet MS"/>
                <a:cs typeface="Trebuchet MS"/>
              </a:rPr>
              <a:t>g</a:t>
            </a:r>
            <a:r>
              <a:rPr sz="3250" b="0" spc="-120" dirty="0">
                <a:solidFill>
                  <a:srgbClr val="FFFFFF"/>
                </a:solidFill>
                <a:latin typeface="Trebuchet MS"/>
                <a:cs typeface="Trebuchet MS"/>
              </a:rPr>
              <a:t> </a:t>
            </a:r>
            <a:r>
              <a:rPr sz="3250" b="0" spc="220" dirty="0">
                <a:solidFill>
                  <a:srgbClr val="FFFFFF"/>
                </a:solidFill>
                <a:latin typeface="Trebuchet MS"/>
                <a:cs typeface="Trebuchet MS"/>
              </a:rPr>
              <a:t>b</a:t>
            </a:r>
            <a:r>
              <a:rPr sz="3250" b="0" spc="170" dirty="0">
                <a:solidFill>
                  <a:srgbClr val="FFFFFF"/>
                </a:solidFill>
                <a:latin typeface="Trebuchet MS"/>
                <a:cs typeface="Trebuchet MS"/>
              </a:rPr>
              <a:t>o</a:t>
            </a:r>
            <a:r>
              <a:rPr sz="3250" b="0" spc="-15" dirty="0">
                <a:solidFill>
                  <a:srgbClr val="FFFFFF"/>
                </a:solidFill>
                <a:latin typeface="Trebuchet MS"/>
                <a:cs typeface="Trebuchet MS"/>
              </a:rPr>
              <a:t>x</a:t>
            </a:r>
            <a:r>
              <a:rPr sz="3250" b="0" spc="-120" dirty="0">
                <a:solidFill>
                  <a:srgbClr val="FFFFFF"/>
                </a:solidFill>
                <a:latin typeface="Trebuchet MS"/>
                <a:cs typeface="Trebuchet MS"/>
              </a:rPr>
              <a:t> </a:t>
            </a:r>
            <a:r>
              <a:rPr sz="3250" b="0" spc="20" dirty="0">
                <a:solidFill>
                  <a:srgbClr val="FFFFFF"/>
                </a:solidFill>
                <a:latin typeface="Trebuchet MS"/>
                <a:cs typeface="Trebuchet MS"/>
              </a:rPr>
              <a:t>w</a:t>
            </a:r>
            <a:r>
              <a:rPr sz="3250" b="0" spc="-160" dirty="0">
                <a:solidFill>
                  <a:srgbClr val="FFFFFF"/>
                </a:solidFill>
                <a:latin typeface="Trebuchet MS"/>
                <a:cs typeface="Trebuchet MS"/>
              </a:rPr>
              <a:t>i</a:t>
            </a:r>
            <a:r>
              <a:rPr sz="3250" b="0" spc="-245" dirty="0">
                <a:solidFill>
                  <a:srgbClr val="FFFFFF"/>
                </a:solidFill>
                <a:latin typeface="Trebuchet MS"/>
                <a:cs typeface="Trebuchet MS"/>
              </a:rPr>
              <a:t>l</a:t>
            </a:r>
            <a:r>
              <a:rPr sz="3250" b="0" spc="-240" dirty="0">
                <a:solidFill>
                  <a:srgbClr val="FFFFFF"/>
                </a:solidFill>
                <a:latin typeface="Trebuchet MS"/>
                <a:cs typeface="Trebuchet MS"/>
              </a:rPr>
              <a:t>l</a:t>
            </a:r>
            <a:r>
              <a:rPr sz="3250" b="0" spc="-120" dirty="0">
                <a:solidFill>
                  <a:srgbClr val="FFFFFF"/>
                </a:solidFill>
                <a:latin typeface="Trebuchet MS"/>
                <a:cs typeface="Trebuchet MS"/>
              </a:rPr>
              <a:t> </a:t>
            </a:r>
            <a:r>
              <a:rPr sz="3250" b="0" spc="40" dirty="0">
                <a:solidFill>
                  <a:srgbClr val="FFFFFF"/>
                </a:solidFill>
                <a:latin typeface="Trebuchet MS"/>
                <a:cs typeface="Trebuchet MS"/>
              </a:rPr>
              <a:t>a</a:t>
            </a:r>
            <a:r>
              <a:rPr sz="3250" b="0" spc="220" dirty="0">
                <a:solidFill>
                  <a:srgbClr val="FFFFFF"/>
                </a:solidFill>
                <a:latin typeface="Trebuchet MS"/>
                <a:cs typeface="Trebuchet MS"/>
              </a:rPr>
              <a:t>pp</a:t>
            </a:r>
            <a:r>
              <a:rPr sz="3250" b="0" spc="65" dirty="0">
                <a:solidFill>
                  <a:srgbClr val="FFFFFF"/>
                </a:solidFill>
                <a:latin typeface="Trebuchet MS"/>
                <a:cs typeface="Trebuchet MS"/>
              </a:rPr>
              <a:t>e</a:t>
            </a:r>
            <a:r>
              <a:rPr sz="3250" b="0" spc="40" dirty="0">
                <a:solidFill>
                  <a:srgbClr val="FFFFFF"/>
                </a:solidFill>
                <a:latin typeface="Trebuchet MS"/>
                <a:cs typeface="Trebuchet MS"/>
              </a:rPr>
              <a:t>a</a:t>
            </a:r>
            <a:r>
              <a:rPr sz="3250" b="0" spc="-95" dirty="0">
                <a:solidFill>
                  <a:srgbClr val="FFFFFF"/>
                </a:solidFill>
                <a:latin typeface="Trebuchet MS"/>
                <a:cs typeface="Trebuchet MS"/>
              </a:rPr>
              <a:t>r</a:t>
            </a:r>
            <a:r>
              <a:rPr sz="3250" b="0" spc="-565" dirty="0">
                <a:solidFill>
                  <a:srgbClr val="FFFFFF"/>
                </a:solidFill>
                <a:latin typeface="Trebuchet MS"/>
                <a:cs typeface="Trebuchet MS"/>
              </a:rPr>
              <a:t>.</a:t>
            </a:r>
            <a:endParaRPr sz="325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27257" cy="877241"/>
          </a:xfrm>
          <a:prstGeom prst="rect">
            <a:avLst/>
          </a:prstGeom>
        </p:spPr>
      </p:pic>
      <p:pic>
        <p:nvPicPr>
          <p:cNvPr id="3" name="object 3"/>
          <p:cNvPicPr/>
          <p:nvPr/>
        </p:nvPicPr>
        <p:blipFill>
          <a:blip r:embed="rId3" cstate="print"/>
          <a:stretch>
            <a:fillRect/>
          </a:stretch>
        </p:blipFill>
        <p:spPr>
          <a:xfrm>
            <a:off x="0" y="7696586"/>
            <a:ext cx="3258979" cy="2590412"/>
          </a:xfrm>
          <a:prstGeom prst="rect">
            <a:avLst/>
          </a:prstGeom>
        </p:spPr>
      </p:pic>
      <p:pic>
        <p:nvPicPr>
          <p:cNvPr id="4" name="object 4"/>
          <p:cNvPicPr/>
          <p:nvPr/>
        </p:nvPicPr>
        <p:blipFill>
          <a:blip r:embed="rId4" cstate="print"/>
          <a:stretch>
            <a:fillRect/>
          </a:stretch>
        </p:blipFill>
        <p:spPr>
          <a:xfrm>
            <a:off x="15023927" y="0"/>
            <a:ext cx="3264072" cy="2763977"/>
          </a:xfrm>
          <a:prstGeom prst="rect">
            <a:avLst/>
          </a:prstGeom>
        </p:spPr>
      </p:pic>
      <p:pic>
        <p:nvPicPr>
          <p:cNvPr id="5" name="object 5"/>
          <p:cNvPicPr/>
          <p:nvPr/>
        </p:nvPicPr>
        <p:blipFill>
          <a:blip r:embed="rId5" cstate="print"/>
          <a:stretch>
            <a:fillRect/>
          </a:stretch>
        </p:blipFill>
        <p:spPr>
          <a:xfrm>
            <a:off x="588422" y="2816226"/>
            <a:ext cx="8553449" cy="6438899"/>
          </a:xfrm>
          <a:prstGeom prst="rect">
            <a:avLst/>
          </a:prstGeom>
        </p:spPr>
      </p:pic>
      <p:pic>
        <p:nvPicPr>
          <p:cNvPr id="6" name="object 6"/>
          <p:cNvPicPr/>
          <p:nvPr/>
        </p:nvPicPr>
        <p:blipFill>
          <a:blip r:embed="rId6" cstate="print"/>
          <a:stretch>
            <a:fillRect/>
          </a:stretch>
        </p:blipFill>
        <p:spPr>
          <a:xfrm>
            <a:off x="9541916" y="2816226"/>
            <a:ext cx="8324849" cy="6438899"/>
          </a:xfrm>
          <a:prstGeom prst="rect">
            <a:avLst/>
          </a:prstGeom>
        </p:spPr>
      </p:pic>
      <p:sp>
        <p:nvSpPr>
          <p:cNvPr id="7" name="object 7"/>
          <p:cNvSpPr txBox="1">
            <a:spLocks noGrp="1"/>
          </p:cNvSpPr>
          <p:nvPr>
            <p:ph type="title"/>
          </p:nvPr>
        </p:nvSpPr>
        <p:spPr>
          <a:xfrm>
            <a:off x="1618135" y="327504"/>
            <a:ext cx="11501755" cy="1825625"/>
          </a:xfrm>
          <a:prstGeom prst="rect">
            <a:avLst/>
          </a:prstGeom>
        </p:spPr>
        <p:txBody>
          <a:bodyPr vert="horz" wrap="square" lIns="0" tIns="12700" rIns="0" bIns="0" rtlCol="0">
            <a:spAutoFit/>
          </a:bodyPr>
          <a:lstStyle/>
          <a:p>
            <a:pPr marL="12700" marR="5080">
              <a:lnSpc>
                <a:spcPct val="121200"/>
              </a:lnSpc>
              <a:spcBef>
                <a:spcPts val="100"/>
              </a:spcBef>
            </a:pPr>
            <a:r>
              <a:rPr sz="3250" b="0" spc="-114" dirty="0">
                <a:solidFill>
                  <a:srgbClr val="FFFFFF"/>
                </a:solidFill>
                <a:latin typeface="Trebuchet MS"/>
                <a:cs typeface="Trebuchet MS"/>
              </a:rPr>
              <a:t>6.</a:t>
            </a:r>
            <a:r>
              <a:rPr sz="3250" b="0" spc="-120" dirty="0">
                <a:solidFill>
                  <a:srgbClr val="FFFFFF"/>
                </a:solidFill>
                <a:latin typeface="Trebuchet MS"/>
                <a:cs typeface="Trebuchet MS"/>
              </a:rPr>
              <a:t> </a:t>
            </a:r>
            <a:r>
              <a:rPr sz="3250" b="0" spc="90" dirty="0">
                <a:solidFill>
                  <a:srgbClr val="FFFFFF"/>
                </a:solidFill>
                <a:latin typeface="Trebuchet MS"/>
                <a:cs typeface="Trebuchet MS"/>
              </a:rPr>
              <a:t>Keep</a:t>
            </a:r>
            <a:r>
              <a:rPr sz="3250" b="0" spc="-114" dirty="0">
                <a:solidFill>
                  <a:srgbClr val="FFFFFF"/>
                </a:solidFill>
                <a:latin typeface="Trebuchet MS"/>
                <a:cs typeface="Trebuchet MS"/>
              </a:rPr>
              <a:t> </a:t>
            </a:r>
            <a:r>
              <a:rPr sz="3250" b="0" spc="15" dirty="0">
                <a:solidFill>
                  <a:srgbClr val="FFFFFF"/>
                </a:solidFill>
                <a:latin typeface="Trebuchet MS"/>
                <a:cs typeface="Trebuchet MS"/>
              </a:rPr>
              <a:t>clicking</a:t>
            </a:r>
            <a:r>
              <a:rPr sz="3250" b="0" spc="-114" dirty="0">
                <a:solidFill>
                  <a:srgbClr val="FFFFFF"/>
                </a:solidFill>
                <a:latin typeface="Trebuchet MS"/>
                <a:cs typeface="Trebuchet MS"/>
              </a:rPr>
              <a:t> </a:t>
            </a:r>
            <a:r>
              <a:rPr sz="3250" b="0" spc="-155" dirty="0">
                <a:solidFill>
                  <a:srgbClr val="FFFFFF"/>
                </a:solidFill>
                <a:latin typeface="Trebuchet MS"/>
                <a:cs typeface="Trebuchet MS"/>
              </a:rPr>
              <a:t>“next”</a:t>
            </a:r>
            <a:r>
              <a:rPr sz="3250" b="0" spc="-120" dirty="0">
                <a:solidFill>
                  <a:srgbClr val="FFFFFF"/>
                </a:solidFill>
                <a:latin typeface="Trebuchet MS"/>
                <a:cs typeface="Trebuchet MS"/>
              </a:rPr>
              <a:t> </a:t>
            </a:r>
            <a:r>
              <a:rPr sz="3250" b="0" spc="-60" dirty="0">
                <a:solidFill>
                  <a:srgbClr val="FFFFFF"/>
                </a:solidFill>
                <a:latin typeface="Trebuchet MS"/>
                <a:cs typeface="Trebuchet MS"/>
              </a:rPr>
              <a:t>until</a:t>
            </a:r>
            <a:r>
              <a:rPr sz="3250" b="0" spc="-114" dirty="0">
                <a:solidFill>
                  <a:srgbClr val="FFFFFF"/>
                </a:solidFill>
                <a:latin typeface="Trebuchet MS"/>
                <a:cs typeface="Trebuchet MS"/>
              </a:rPr>
              <a:t> </a:t>
            </a:r>
            <a:r>
              <a:rPr sz="3250" b="0" spc="35" dirty="0">
                <a:solidFill>
                  <a:srgbClr val="FFFFFF"/>
                </a:solidFill>
                <a:latin typeface="Trebuchet MS"/>
                <a:cs typeface="Trebuchet MS"/>
              </a:rPr>
              <a:t>the</a:t>
            </a:r>
            <a:r>
              <a:rPr sz="3250" b="0" spc="-114" dirty="0">
                <a:solidFill>
                  <a:srgbClr val="FFFFFF"/>
                </a:solidFill>
                <a:latin typeface="Trebuchet MS"/>
                <a:cs typeface="Trebuchet MS"/>
              </a:rPr>
              <a:t> </a:t>
            </a:r>
            <a:r>
              <a:rPr sz="3250" b="0" spc="-20" dirty="0">
                <a:solidFill>
                  <a:srgbClr val="FFFFFF"/>
                </a:solidFill>
                <a:latin typeface="Trebuchet MS"/>
                <a:cs typeface="Trebuchet MS"/>
              </a:rPr>
              <a:t>following</a:t>
            </a:r>
            <a:r>
              <a:rPr sz="3250" b="0" spc="-120" dirty="0">
                <a:solidFill>
                  <a:srgbClr val="FFFFFF"/>
                </a:solidFill>
                <a:latin typeface="Trebuchet MS"/>
                <a:cs typeface="Trebuchet MS"/>
              </a:rPr>
              <a:t> </a:t>
            </a:r>
            <a:r>
              <a:rPr sz="3250" b="0" spc="30" dirty="0">
                <a:solidFill>
                  <a:srgbClr val="FFFFFF"/>
                </a:solidFill>
                <a:latin typeface="Trebuchet MS"/>
                <a:cs typeface="Trebuchet MS"/>
              </a:rPr>
              <a:t>dialog</a:t>
            </a:r>
            <a:r>
              <a:rPr sz="3250" b="0" spc="-114" dirty="0">
                <a:solidFill>
                  <a:srgbClr val="FFFFFF"/>
                </a:solidFill>
                <a:latin typeface="Trebuchet MS"/>
                <a:cs typeface="Trebuchet MS"/>
              </a:rPr>
              <a:t> </a:t>
            </a:r>
            <a:r>
              <a:rPr sz="3250" b="0" spc="125" dirty="0">
                <a:solidFill>
                  <a:srgbClr val="FFFFFF"/>
                </a:solidFill>
                <a:latin typeface="Trebuchet MS"/>
                <a:cs typeface="Trebuchet MS"/>
              </a:rPr>
              <a:t>box</a:t>
            </a:r>
            <a:r>
              <a:rPr sz="3250" b="0" spc="-114" dirty="0">
                <a:solidFill>
                  <a:srgbClr val="FFFFFF"/>
                </a:solidFill>
                <a:latin typeface="Trebuchet MS"/>
                <a:cs typeface="Trebuchet MS"/>
              </a:rPr>
              <a:t> </a:t>
            </a:r>
            <a:r>
              <a:rPr sz="3250" b="0" spc="30" dirty="0">
                <a:solidFill>
                  <a:srgbClr val="FFFFFF"/>
                </a:solidFill>
                <a:latin typeface="Trebuchet MS"/>
                <a:cs typeface="Trebuchet MS"/>
              </a:rPr>
              <a:t>appears. </a:t>
            </a:r>
            <a:r>
              <a:rPr sz="3250" b="0" spc="-965" dirty="0">
                <a:solidFill>
                  <a:srgbClr val="FFFFFF"/>
                </a:solidFill>
                <a:latin typeface="Trebuchet MS"/>
                <a:cs typeface="Trebuchet MS"/>
              </a:rPr>
              <a:t> </a:t>
            </a:r>
            <a:r>
              <a:rPr sz="3250" b="0" spc="114" dirty="0">
                <a:solidFill>
                  <a:srgbClr val="FFFFFF"/>
                </a:solidFill>
                <a:latin typeface="Trebuchet MS"/>
                <a:cs typeface="Trebuchet MS"/>
              </a:rPr>
              <a:t>Now </a:t>
            </a:r>
            <a:r>
              <a:rPr sz="3250" b="0" spc="10" dirty="0">
                <a:solidFill>
                  <a:srgbClr val="FFFFFF"/>
                </a:solidFill>
                <a:latin typeface="Trebuchet MS"/>
                <a:cs typeface="Trebuchet MS"/>
              </a:rPr>
              <a:t>click </a:t>
            </a:r>
            <a:r>
              <a:rPr sz="3250" b="0" spc="-145" dirty="0">
                <a:solidFill>
                  <a:srgbClr val="FFFFFF"/>
                </a:solidFill>
                <a:latin typeface="Trebuchet MS"/>
                <a:cs typeface="Trebuchet MS"/>
              </a:rPr>
              <a:t>”install” </a:t>
            </a:r>
            <a:r>
              <a:rPr sz="3250" b="0" spc="114" dirty="0">
                <a:solidFill>
                  <a:srgbClr val="FFFFFF"/>
                </a:solidFill>
                <a:latin typeface="Trebuchet MS"/>
                <a:cs typeface="Trebuchet MS"/>
              </a:rPr>
              <a:t>and </a:t>
            </a:r>
            <a:r>
              <a:rPr sz="3250" b="0" spc="-15" dirty="0">
                <a:solidFill>
                  <a:srgbClr val="FFFFFF"/>
                </a:solidFill>
                <a:latin typeface="Trebuchet MS"/>
                <a:cs typeface="Trebuchet MS"/>
              </a:rPr>
              <a:t>git </a:t>
            </a:r>
            <a:r>
              <a:rPr sz="3250" b="0" spc="50" dirty="0">
                <a:solidFill>
                  <a:srgbClr val="FFFFFF"/>
                </a:solidFill>
                <a:latin typeface="Trebuchet MS"/>
                <a:cs typeface="Trebuchet MS"/>
              </a:rPr>
              <a:t>would </a:t>
            </a:r>
            <a:r>
              <a:rPr sz="3250" b="0" spc="145" dirty="0">
                <a:solidFill>
                  <a:srgbClr val="FFFFFF"/>
                </a:solidFill>
                <a:latin typeface="Trebuchet MS"/>
                <a:cs typeface="Trebuchet MS"/>
              </a:rPr>
              <a:t>be </a:t>
            </a:r>
            <a:r>
              <a:rPr sz="3250" b="0" spc="-55" dirty="0">
                <a:solidFill>
                  <a:srgbClr val="FFFFFF"/>
                </a:solidFill>
                <a:latin typeface="Trebuchet MS"/>
                <a:cs typeface="Trebuchet MS"/>
              </a:rPr>
              <a:t>installed. </a:t>
            </a:r>
            <a:r>
              <a:rPr sz="3250" b="0" spc="35" dirty="0">
                <a:solidFill>
                  <a:srgbClr val="FFFFFF"/>
                </a:solidFill>
                <a:latin typeface="Trebuchet MS"/>
                <a:cs typeface="Trebuchet MS"/>
              </a:rPr>
              <a:t>Clicking </a:t>
            </a:r>
            <a:r>
              <a:rPr sz="3250" b="0" dirty="0">
                <a:solidFill>
                  <a:srgbClr val="FFFFFF"/>
                </a:solidFill>
                <a:latin typeface="Trebuchet MS"/>
                <a:cs typeface="Trebuchet MS"/>
              </a:rPr>
              <a:t>finish </a:t>
            </a:r>
            <a:r>
              <a:rPr sz="3250" b="0" spc="5" dirty="0">
                <a:solidFill>
                  <a:srgbClr val="FFFFFF"/>
                </a:solidFill>
                <a:latin typeface="Trebuchet MS"/>
                <a:cs typeface="Trebuchet MS"/>
              </a:rPr>
              <a:t> </a:t>
            </a:r>
            <a:r>
              <a:rPr sz="3250" b="0" spc="50" dirty="0">
                <a:solidFill>
                  <a:srgbClr val="FFFFFF"/>
                </a:solidFill>
                <a:latin typeface="Trebuchet MS"/>
                <a:cs typeface="Trebuchet MS"/>
              </a:rPr>
              <a:t>would</a:t>
            </a:r>
            <a:r>
              <a:rPr sz="3250" b="0" spc="-125" dirty="0">
                <a:solidFill>
                  <a:srgbClr val="FFFFFF"/>
                </a:solidFill>
                <a:latin typeface="Trebuchet MS"/>
                <a:cs typeface="Trebuchet MS"/>
              </a:rPr>
              <a:t> </a:t>
            </a:r>
            <a:r>
              <a:rPr sz="3250" b="0" spc="40" dirty="0">
                <a:solidFill>
                  <a:srgbClr val="FFFFFF"/>
                </a:solidFill>
                <a:latin typeface="Trebuchet MS"/>
                <a:cs typeface="Trebuchet MS"/>
              </a:rPr>
              <a:t>launch</a:t>
            </a:r>
            <a:r>
              <a:rPr sz="3250" b="0" spc="-120" dirty="0">
                <a:solidFill>
                  <a:srgbClr val="FFFFFF"/>
                </a:solidFill>
                <a:latin typeface="Trebuchet MS"/>
                <a:cs typeface="Trebuchet MS"/>
              </a:rPr>
              <a:t> </a:t>
            </a:r>
            <a:r>
              <a:rPr sz="3250" b="0" spc="20" dirty="0">
                <a:solidFill>
                  <a:srgbClr val="FFFFFF"/>
                </a:solidFill>
                <a:latin typeface="Trebuchet MS"/>
                <a:cs typeface="Trebuchet MS"/>
              </a:rPr>
              <a:t>Git</a:t>
            </a:r>
            <a:r>
              <a:rPr sz="3250" b="0" spc="-120" dirty="0">
                <a:solidFill>
                  <a:srgbClr val="FFFFFF"/>
                </a:solidFill>
                <a:latin typeface="Trebuchet MS"/>
                <a:cs typeface="Trebuchet MS"/>
              </a:rPr>
              <a:t> </a:t>
            </a:r>
            <a:r>
              <a:rPr sz="3250" b="0" spc="-10" dirty="0">
                <a:solidFill>
                  <a:srgbClr val="FFFFFF"/>
                </a:solidFill>
                <a:latin typeface="Trebuchet MS"/>
                <a:cs typeface="Trebuchet MS"/>
              </a:rPr>
              <a:t>Bash.</a:t>
            </a:r>
            <a:endParaRPr sz="3250">
              <a:latin typeface="Trebuchet MS"/>
              <a:cs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0" y="7696586"/>
            <a:ext cx="3258979" cy="2590412"/>
          </a:xfrm>
          <a:prstGeom prst="rect">
            <a:avLst/>
          </a:prstGeom>
        </p:spPr>
      </p:pic>
      <p:pic>
        <p:nvPicPr>
          <p:cNvPr id="5" name="object 5"/>
          <p:cNvPicPr/>
          <p:nvPr/>
        </p:nvPicPr>
        <p:blipFill>
          <a:blip r:embed="rId4" cstate="print"/>
          <a:stretch>
            <a:fillRect/>
          </a:stretch>
        </p:blipFill>
        <p:spPr>
          <a:xfrm>
            <a:off x="14792979" y="0"/>
            <a:ext cx="3495019" cy="3094969"/>
          </a:xfrm>
          <a:prstGeom prst="rect">
            <a:avLst/>
          </a:prstGeom>
        </p:spPr>
      </p:pic>
      <p:sp>
        <p:nvSpPr>
          <p:cNvPr id="8" name="object 8"/>
          <p:cNvSpPr txBox="1">
            <a:spLocks noGrp="1"/>
          </p:cNvSpPr>
          <p:nvPr>
            <p:ph type="title"/>
          </p:nvPr>
        </p:nvSpPr>
        <p:spPr>
          <a:xfrm>
            <a:off x="2730905" y="1478680"/>
            <a:ext cx="6809740" cy="520065"/>
          </a:xfrm>
          <a:prstGeom prst="rect">
            <a:avLst/>
          </a:prstGeom>
        </p:spPr>
        <p:txBody>
          <a:bodyPr vert="horz" wrap="square" lIns="0" tIns="12065" rIns="0" bIns="0" rtlCol="0">
            <a:spAutoFit/>
          </a:bodyPr>
          <a:lstStyle/>
          <a:p>
            <a:pPr marL="12700">
              <a:lnSpc>
                <a:spcPct val="100000"/>
              </a:lnSpc>
              <a:spcBef>
                <a:spcPts val="95"/>
              </a:spcBef>
            </a:pPr>
            <a:r>
              <a:rPr sz="3250" b="0" spc="20" dirty="0">
                <a:solidFill>
                  <a:srgbClr val="FFFFFF"/>
                </a:solidFill>
                <a:latin typeface="Trebuchet MS"/>
                <a:cs typeface="Trebuchet MS"/>
              </a:rPr>
              <a:t>7</a:t>
            </a:r>
            <a:r>
              <a:rPr sz="3250" b="0" spc="-565" dirty="0">
                <a:solidFill>
                  <a:srgbClr val="FFFFFF"/>
                </a:solidFill>
                <a:latin typeface="Trebuchet MS"/>
                <a:cs typeface="Trebuchet MS"/>
              </a:rPr>
              <a:t>.</a:t>
            </a:r>
            <a:r>
              <a:rPr sz="3250" b="0" spc="-120" dirty="0">
                <a:solidFill>
                  <a:srgbClr val="FFFFFF"/>
                </a:solidFill>
                <a:latin typeface="Trebuchet MS"/>
                <a:cs typeface="Trebuchet MS"/>
              </a:rPr>
              <a:t> </a:t>
            </a:r>
            <a:r>
              <a:rPr sz="3250" b="0" spc="-75" dirty="0">
                <a:solidFill>
                  <a:srgbClr val="FFFFFF"/>
                </a:solidFill>
                <a:latin typeface="Trebuchet MS"/>
                <a:cs typeface="Trebuchet MS"/>
              </a:rPr>
              <a:t>T</a:t>
            </a:r>
            <a:r>
              <a:rPr sz="3250" b="0" spc="75" dirty="0">
                <a:solidFill>
                  <a:srgbClr val="FFFFFF"/>
                </a:solidFill>
                <a:latin typeface="Trebuchet MS"/>
                <a:cs typeface="Trebuchet MS"/>
              </a:rPr>
              <a:t>h</a:t>
            </a:r>
            <a:r>
              <a:rPr sz="3250" b="0" spc="-160" dirty="0">
                <a:solidFill>
                  <a:srgbClr val="FFFFFF"/>
                </a:solidFill>
                <a:latin typeface="Trebuchet MS"/>
                <a:cs typeface="Trebuchet MS"/>
              </a:rPr>
              <a:t>i</a:t>
            </a:r>
            <a:r>
              <a:rPr sz="3250" b="0" spc="305" dirty="0">
                <a:solidFill>
                  <a:srgbClr val="FFFFFF"/>
                </a:solidFill>
                <a:latin typeface="Trebuchet MS"/>
                <a:cs typeface="Trebuchet MS"/>
              </a:rPr>
              <a:t>s</a:t>
            </a:r>
            <a:r>
              <a:rPr sz="3250" b="0" spc="-120" dirty="0">
                <a:solidFill>
                  <a:srgbClr val="FFFFFF"/>
                </a:solidFill>
                <a:latin typeface="Trebuchet MS"/>
                <a:cs typeface="Trebuchet MS"/>
              </a:rPr>
              <a:t> </a:t>
            </a:r>
            <a:r>
              <a:rPr sz="3250" b="0" spc="-160" dirty="0">
                <a:solidFill>
                  <a:srgbClr val="FFFFFF"/>
                </a:solidFill>
                <a:latin typeface="Trebuchet MS"/>
                <a:cs typeface="Trebuchet MS"/>
              </a:rPr>
              <a:t>i</a:t>
            </a:r>
            <a:r>
              <a:rPr sz="3250" b="0" spc="305" dirty="0">
                <a:solidFill>
                  <a:srgbClr val="FFFFFF"/>
                </a:solidFill>
                <a:latin typeface="Trebuchet MS"/>
                <a:cs typeface="Trebuchet MS"/>
              </a:rPr>
              <a:t>s</a:t>
            </a:r>
            <a:r>
              <a:rPr sz="3250" b="0" spc="-120" dirty="0">
                <a:solidFill>
                  <a:srgbClr val="FFFFFF"/>
                </a:solidFill>
                <a:latin typeface="Trebuchet MS"/>
                <a:cs typeface="Trebuchet MS"/>
              </a:rPr>
              <a:t> </a:t>
            </a:r>
            <a:r>
              <a:rPr sz="3250" b="0" spc="75" dirty="0">
                <a:solidFill>
                  <a:srgbClr val="FFFFFF"/>
                </a:solidFill>
                <a:latin typeface="Trebuchet MS"/>
                <a:cs typeface="Trebuchet MS"/>
              </a:rPr>
              <a:t>h</a:t>
            </a:r>
            <a:r>
              <a:rPr sz="3250" b="0" spc="170" dirty="0">
                <a:solidFill>
                  <a:srgbClr val="FFFFFF"/>
                </a:solidFill>
                <a:latin typeface="Trebuchet MS"/>
                <a:cs typeface="Trebuchet MS"/>
              </a:rPr>
              <a:t>o</a:t>
            </a:r>
            <a:r>
              <a:rPr sz="3250" b="0" spc="25" dirty="0">
                <a:solidFill>
                  <a:srgbClr val="FFFFFF"/>
                </a:solidFill>
                <a:latin typeface="Trebuchet MS"/>
                <a:cs typeface="Trebuchet MS"/>
              </a:rPr>
              <a:t>w</a:t>
            </a:r>
            <a:r>
              <a:rPr sz="3250" b="0" spc="-120" dirty="0">
                <a:solidFill>
                  <a:srgbClr val="FFFFFF"/>
                </a:solidFill>
                <a:latin typeface="Trebuchet MS"/>
                <a:cs typeface="Trebuchet MS"/>
              </a:rPr>
              <a:t> </a:t>
            </a:r>
            <a:r>
              <a:rPr sz="3250" b="0" spc="-40" dirty="0">
                <a:solidFill>
                  <a:srgbClr val="FFFFFF"/>
                </a:solidFill>
                <a:latin typeface="Trebuchet MS"/>
                <a:cs typeface="Trebuchet MS"/>
              </a:rPr>
              <a:t>t</a:t>
            </a:r>
            <a:r>
              <a:rPr sz="3250" b="0" spc="75" dirty="0">
                <a:solidFill>
                  <a:srgbClr val="FFFFFF"/>
                </a:solidFill>
                <a:latin typeface="Trebuchet MS"/>
                <a:cs typeface="Trebuchet MS"/>
              </a:rPr>
              <a:t>h</a:t>
            </a:r>
            <a:r>
              <a:rPr sz="3250" b="0" spc="70" dirty="0">
                <a:solidFill>
                  <a:srgbClr val="FFFFFF"/>
                </a:solidFill>
                <a:latin typeface="Trebuchet MS"/>
                <a:cs typeface="Trebuchet MS"/>
              </a:rPr>
              <a:t>e</a:t>
            </a:r>
            <a:r>
              <a:rPr sz="3250" b="0" spc="-120" dirty="0">
                <a:solidFill>
                  <a:srgbClr val="FFFFFF"/>
                </a:solidFill>
                <a:latin typeface="Trebuchet MS"/>
                <a:cs typeface="Trebuchet MS"/>
              </a:rPr>
              <a:t> </a:t>
            </a:r>
            <a:r>
              <a:rPr sz="3250" b="0" spc="155" dirty="0">
                <a:solidFill>
                  <a:srgbClr val="FFFFFF"/>
                </a:solidFill>
                <a:latin typeface="Trebuchet MS"/>
                <a:cs typeface="Trebuchet MS"/>
              </a:rPr>
              <a:t>g</a:t>
            </a:r>
            <a:r>
              <a:rPr sz="3250" b="0" spc="-160" dirty="0">
                <a:solidFill>
                  <a:srgbClr val="FFFFFF"/>
                </a:solidFill>
                <a:latin typeface="Trebuchet MS"/>
                <a:cs typeface="Trebuchet MS"/>
              </a:rPr>
              <a:t>i</a:t>
            </a:r>
            <a:r>
              <a:rPr sz="3250" b="0" spc="-35" dirty="0">
                <a:solidFill>
                  <a:srgbClr val="FFFFFF"/>
                </a:solidFill>
                <a:latin typeface="Trebuchet MS"/>
                <a:cs typeface="Trebuchet MS"/>
              </a:rPr>
              <a:t>t</a:t>
            </a:r>
            <a:r>
              <a:rPr sz="3250" b="0" spc="-120" dirty="0">
                <a:solidFill>
                  <a:srgbClr val="FFFFFF"/>
                </a:solidFill>
                <a:latin typeface="Trebuchet MS"/>
                <a:cs typeface="Trebuchet MS"/>
              </a:rPr>
              <a:t> </a:t>
            </a:r>
            <a:r>
              <a:rPr sz="3250" b="0" spc="220" dirty="0">
                <a:solidFill>
                  <a:srgbClr val="FFFFFF"/>
                </a:solidFill>
                <a:latin typeface="Trebuchet MS"/>
                <a:cs typeface="Trebuchet MS"/>
              </a:rPr>
              <a:t>b</a:t>
            </a:r>
            <a:r>
              <a:rPr sz="3250" b="0" spc="40" dirty="0">
                <a:solidFill>
                  <a:srgbClr val="FFFFFF"/>
                </a:solidFill>
                <a:latin typeface="Trebuchet MS"/>
                <a:cs typeface="Trebuchet MS"/>
              </a:rPr>
              <a:t>a</a:t>
            </a:r>
            <a:r>
              <a:rPr sz="3250" b="0" spc="300" dirty="0">
                <a:solidFill>
                  <a:srgbClr val="FFFFFF"/>
                </a:solidFill>
                <a:latin typeface="Trebuchet MS"/>
                <a:cs typeface="Trebuchet MS"/>
              </a:rPr>
              <a:t>s</a:t>
            </a:r>
            <a:r>
              <a:rPr sz="3250" b="0" spc="80" dirty="0">
                <a:solidFill>
                  <a:srgbClr val="FFFFFF"/>
                </a:solidFill>
                <a:latin typeface="Trebuchet MS"/>
                <a:cs typeface="Trebuchet MS"/>
              </a:rPr>
              <a:t>h</a:t>
            </a:r>
            <a:r>
              <a:rPr sz="3250" b="0" spc="-120" dirty="0">
                <a:solidFill>
                  <a:srgbClr val="FFFFFF"/>
                </a:solidFill>
                <a:latin typeface="Trebuchet MS"/>
                <a:cs typeface="Trebuchet MS"/>
              </a:rPr>
              <a:t> </a:t>
            </a:r>
            <a:r>
              <a:rPr sz="3250" b="0" spc="-245" dirty="0">
                <a:solidFill>
                  <a:srgbClr val="FFFFFF"/>
                </a:solidFill>
                <a:latin typeface="Trebuchet MS"/>
                <a:cs typeface="Trebuchet MS"/>
              </a:rPr>
              <a:t>l</a:t>
            </a:r>
            <a:r>
              <a:rPr sz="3250" b="0" spc="170" dirty="0">
                <a:solidFill>
                  <a:srgbClr val="FFFFFF"/>
                </a:solidFill>
                <a:latin typeface="Trebuchet MS"/>
                <a:cs typeface="Trebuchet MS"/>
              </a:rPr>
              <a:t>oo</a:t>
            </a:r>
            <a:r>
              <a:rPr sz="3250" b="0" spc="-10" dirty="0">
                <a:solidFill>
                  <a:srgbClr val="FFFFFF"/>
                </a:solidFill>
                <a:latin typeface="Trebuchet MS"/>
                <a:cs typeface="Trebuchet MS"/>
              </a:rPr>
              <a:t>k</a:t>
            </a:r>
            <a:r>
              <a:rPr sz="3250" b="0" spc="305" dirty="0">
                <a:solidFill>
                  <a:srgbClr val="FFFFFF"/>
                </a:solidFill>
                <a:latin typeface="Trebuchet MS"/>
                <a:cs typeface="Trebuchet MS"/>
              </a:rPr>
              <a:t>s</a:t>
            </a:r>
            <a:r>
              <a:rPr sz="3250" b="0" spc="-120" dirty="0">
                <a:solidFill>
                  <a:srgbClr val="FFFFFF"/>
                </a:solidFill>
                <a:latin typeface="Trebuchet MS"/>
                <a:cs typeface="Trebuchet MS"/>
              </a:rPr>
              <a:t> </a:t>
            </a:r>
            <a:r>
              <a:rPr sz="3250" b="0" spc="-245" dirty="0">
                <a:solidFill>
                  <a:srgbClr val="FFFFFF"/>
                </a:solidFill>
                <a:latin typeface="Trebuchet MS"/>
                <a:cs typeface="Trebuchet MS"/>
              </a:rPr>
              <a:t>l</a:t>
            </a:r>
            <a:r>
              <a:rPr sz="3250" b="0" spc="-160" dirty="0">
                <a:solidFill>
                  <a:srgbClr val="FFFFFF"/>
                </a:solidFill>
                <a:latin typeface="Trebuchet MS"/>
                <a:cs typeface="Trebuchet MS"/>
              </a:rPr>
              <a:t>i</a:t>
            </a:r>
            <a:r>
              <a:rPr sz="3250" b="0" spc="-10" dirty="0">
                <a:solidFill>
                  <a:srgbClr val="FFFFFF"/>
                </a:solidFill>
                <a:latin typeface="Trebuchet MS"/>
                <a:cs typeface="Trebuchet MS"/>
              </a:rPr>
              <a:t>k</a:t>
            </a:r>
            <a:r>
              <a:rPr sz="3250" b="0" spc="65" dirty="0">
                <a:solidFill>
                  <a:srgbClr val="FFFFFF"/>
                </a:solidFill>
                <a:latin typeface="Trebuchet MS"/>
                <a:cs typeface="Trebuchet MS"/>
              </a:rPr>
              <a:t>e</a:t>
            </a:r>
            <a:r>
              <a:rPr sz="3250" b="0" spc="-565" dirty="0">
                <a:solidFill>
                  <a:srgbClr val="FFFFFF"/>
                </a:solidFill>
                <a:latin typeface="Trebuchet MS"/>
                <a:cs typeface="Trebuchet MS"/>
              </a:rPr>
              <a:t>.</a:t>
            </a:r>
            <a:endParaRPr sz="3250">
              <a:latin typeface="Trebuchet MS"/>
              <a:cs typeface="Trebuchet MS"/>
            </a:endParaRPr>
          </a:p>
        </p:txBody>
      </p:sp>
      <p:pic>
        <p:nvPicPr>
          <p:cNvPr id="10" name="Picture 9">
            <a:extLst>
              <a:ext uri="{FF2B5EF4-FFF2-40B4-BE49-F238E27FC236}">
                <a16:creationId xmlns:a16="http://schemas.microsoft.com/office/drawing/2014/main" id="{78FEAAF5-6B39-CF8F-74D2-39A6183E1D55}"/>
              </a:ext>
            </a:extLst>
          </p:cNvPr>
          <p:cNvPicPr>
            <a:picLocks noChangeAspect="1"/>
          </p:cNvPicPr>
          <p:nvPr/>
        </p:nvPicPr>
        <p:blipFill>
          <a:blip r:embed="rId5"/>
          <a:stretch>
            <a:fillRect/>
          </a:stretch>
        </p:blipFill>
        <p:spPr>
          <a:xfrm>
            <a:off x="2895600" y="3268201"/>
            <a:ext cx="10972800" cy="31589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pic>
        <p:nvPicPr>
          <p:cNvPr id="3" name="object 3"/>
          <p:cNvPicPr/>
          <p:nvPr/>
        </p:nvPicPr>
        <p:blipFill>
          <a:blip r:embed="rId3" cstate="print"/>
          <a:stretch>
            <a:fillRect/>
          </a:stretch>
        </p:blipFill>
        <p:spPr>
          <a:xfrm>
            <a:off x="0" y="0"/>
            <a:ext cx="2552699" cy="1123544"/>
          </a:xfrm>
          <a:prstGeom prst="rect">
            <a:avLst/>
          </a:prstGeom>
        </p:spPr>
      </p:pic>
      <p:pic>
        <p:nvPicPr>
          <p:cNvPr id="4" name="object 4"/>
          <p:cNvPicPr/>
          <p:nvPr/>
        </p:nvPicPr>
        <p:blipFill>
          <a:blip r:embed="rId4" cstate="print"/>
          <a:stretch>
            <a:fillRect/>
          </a:stretch>
        </p:blipFill>
        <p:spPr>
          <a:xfrm>
            <a:off x="15133563" y="9105686"/>
            <a:ext cx="3154435" cy="1181313"/>
          </a:xfrm>
          <a:prstGeom prst="rect">
            <a:avLst/>
          </a:prstGeom>
        </p:spPr>
      </p:pic>
      <p:pic>
        <p:nvPicPr>
          <p:cNvPr id="5" name="object 5"/>
          <p:cNvPicPr/>
          <p:nvPr/>
        </p:nvPicPr>
        <p:blipFill>
          <a:blip r:embed="rId5" cstate="print"/>
          <a:stretch>
            <a:fillRect/>
          </a:stretch>
        </p:blipFill>
        <p:spPr>
          <a:xfrm>
            <a:off x="0" y="7543972"/>
            <a:ext cx="4114800" cy="2730500"/>
          </a:xfrm>
          <a:prstGeom prst="rect">
            <a:avLst/>
          </a:prstGeom>
        </p:spPr>
      </p:pic>
      <p:pic>
        <p:nvPicPr>
          <p:cNvPr id="6" name="object 6"/>
          <p:cNvPicPr/>
          <p:nvPr/>
        </p:nvPicPr>
        <p:blipFill>
          <a:blip r:embed="rId6" cstate="print"/>
          <a:stretch>
            <a:fillRect/>
          </a:stretch>
        </p:blipFill>
        <p:spPr>
          <a:xfrm>
            <a:off x="15648798" y="0"/>
            <a:ext cx="2639202" cy="2942340"/>
          </a:xfrm>
          <a:prstGeom prst="rect">
            <a:avLst/>
          </a:prstGeom>
        </p:spPr>
      </p:pic>
      <p:sp>
        <p:nvSpPr>
          <p:cNvPr id="7" name="object 7"/>
          <p:cNvSpPr txBox="1">
            <a:spLocks noGrp="1"/>
          </p:cNvSpPr>
          <p:nvPr>
            <p:ph type="title"/>
          </p:nvPr>
        </p:nvSpPr>
        <p:spPr>
          <a:xfrm>
            <a:off x="1777064" y="2070717"/>
            <a:ext cx="13543280" cy="812165"/>
          </a:xfrm>
          <a:prstGeom prst="rect">
            <a:avLst/>
          </a:prstGeom>
        </p:spPr>
        <p:txBody>
          <a:bodyPr vert="horz" wrap="square" lIns="0" tIns="13970" rIns="0" bIns="0" rtlCol="0">
            <a:spAutoFit/>
          </a:bodyPr>
          <a:lstStyle/>
          <a:p>
            <a:pPr marL="12700">
              <a:lnSpc>
                <a:spcPct val="100000"/>
              </a:lnSpc>
              <a:spcBef>
                <a:spcPts val="110"/>
              </a:spcBef>
            </a:pPr>
            <a:r>
              <a:rPr spc="355" dirty="0"/>
              <a:t>What</a:t>
            </a:r>
            <a:r>
              <a:rPr spc="105" dirty="0"/>
              <a:t> </a:t>
            </a:r>
            <a:r>
              <a:rPr spc="-210" dirty="0"/>
              <a:t>is</a:t>
            </a:r>
            <a:r>
              <a:rPr spc="110" dirty="0"/>
              <a:t> </a:t>
            </a:r>
            <a:r>
              <a:rPr spc="325" dirty="0"/>
              <a:t>Git</a:t>
            </a:r>
            <a:r>
              <a:rPr spc="110" dirty="0"/>
              <a:t> </a:t>
            </a:r>
            <a:r>
              <a:rPr spc="-45" dirty="0"/>
              <a:t>Bash</a:t>
            </a:r>
            <a:r>
              <a:rPr spc="110" dirty="0"/>
              <a:t> </a:t>
            </a:r>
            <a:r>
              <a:rPr spc="300" dirty="0"/>
              <a:t>and</a:t>
            </a:r>
            <a:r>
              <a:rPr spc="110" dirty="0"/>
              <a:t> </a:t>
            </a:r>
            <a:r>
              <a:rPr spc="165" dirty="0"/>
              <a:t>why</a:t>
            </a:r>
            <a:r>
              <a:rPr spc="110" dirty="0"/>
              <a:t> </a:t>
            </a:r>
            <a:r>
              <a:rPr spc="350" dirty="0"/>
              <a:t>are</a:t>
            </a:r>
            <a:r>
              <a:rPr spc="105" dirty="0"/>
              <a:t> </a:t>
            </a:r>
            <a:r>
              <a:rPr spc="365" dirty="0"/>
              <a:t>we</a:t>
            </a:r>
            <a:r>
              <a:rPr spc="110" dirty="0"/>
              <a:t> </a:t>
            </a:r>
            <a:r>
              <a:rPr spc="-20" dirty="0"/>
              <a:t>using</a:t>
            </a:r>
            <a:r>
              <a:rPr spc="110" dirty="0"/>
              <a:t> </a:t>
            </a:r>
            <a:r>
              <a:rPr spc="220" dirty="0"/>
              <a:t>?</a:t>
            </a:r>
          </a:p>
        </p:txBody>
      </p:sp>
      <p:sp>
        <p:nvSpPr>
          <p:cNvPr id="8" name="object 8"/>
          <p:cNvSpPr txBox="1"/>
          <p:nvPr/>
        </p:nvSpPr>
        <p:spPr>
          <a:xfrm>
            <a:off x="1777064" y="3215222"/>
            <a:ext cx="14740890" cy="3387090"/>
          </a:xfrm>
          <a:prstGeom prst="rect">
            <a:avLst/>
          </a:prstGeom>
        </p:spPr>
        <p:txBody>
          <a:bodyPr vert="horz" wrap="square" lIns="0" tIns="12700" rIns="0" bIns="0" rtlCol="0">
            <a:spAutoFit/>
          </a:bodyPr>
          <a:lstStyle/>
          <a:p>
            <a:pPr marL="12700" marR="5080" algn="just">
              <a:lnSpc>
                <a:spcPct val="120800"/>
              </a:lnSpc>
              <a:spcBef>
                <a:spcPts val="100"/>
              </a:spcBef>
            </a:pPr>
            <a:r>
              <a:rPr sz="3650" spc="20" dirty="0">
                <a:solidFill>
                  <a:srgbClr val="FFFFFF"/>
                </a:solidFill>
                <a:latin typeface="Trebuchet MS"/>
                <a:cs typeface="Trebuchet MS"/>
              </a:rPr>
              <a:t>Git</a:t>
            </a:r>
            <a:r>
              <a:rPr sz="3650" spc="25" dirty="0">
                <a:solidFill>
                  <a:srgbClr val="FFFFFF"/>
                </a:solidFill>
                <a:latin typeface="Trebuchet MS"/>
                <a:cs typeface="Trebuchet MS"/>
              </a:rPr>
              <a:t> </a:t>
            </a:r>
            <a:r>
              <a:rPr sz="3650" spc="150" dirty="0">
                <a:solidFill>
                  <a:srgbClr val="FFFFFF"/>
                </a:solidFill>
                <a:latin typeface="Trebuchet MS"/>
                <a:cs typeface="Trebuchet MS"/>
              </a:rPr>
              <a:t>Bash</a:t>
            </a:r>
            <a:r>
              <a:rPr sz="3650" spc="155" dirty="0">
                <a:solidFill>
                  <a:srgbClr val="FFFFFF"/>
                </a:solidFill>
                <a:latin typeface="Trebuchet MS"/>
                <a:cs typeface="Trebuchet MS"/>
              </a:rPr>
              <a:t> </a:t>
            </a:r>
            <a:r>
              <a:rPr sz="3650" spc="80" dirty="0">
                <a:solidFill>
                  <a:srgbClr val="FFFFFF"/>
                </a:solidFill>
                <a:latin typeface="Trebuchet MS"/>
                <a:cs typeface="Trebuchet MS"/>
              </a:rPr>
              <a:t>is</a:t>
            </a:r>
            <a:r>
              <a:rPr sz="3650" spc="85" dirty="0">
                <a:solidFill>
                  <a:srgbClr val="FFFFFF"/>
                </a:solidFill>
                <a:latin typeface="Trebuchet MS"/>
                <a:cs typeface="Trebuchet MS"/>
              </a:rPr>
              <a:t> </a:t>
            </a:r>
            <a:r>
              <a:rPr sz="3650" spc="50" dirty="0">
                <a:solidFill>
                  <a:srgbClr val="FFFFFF"/>
                </a:solidFill>
                <a:latin typeface="Trebuchet MS"/>
                <a:cs typeface="Trebuchet MS"/>
              </a:rPr>
              <a:t>a</a:t>
            </a:r>
            <a:r>
              <a:rPr sz="3650" spc="55" dirty="0">
                <a:solidFill>
                  <a:srgbClr val="FFFFFF"/>
                </a:solidFill>
                <a:latin typeface="Trebuchet MS"/>
                <a:cs typeface="Trebuchet MS"/>
              </a:rPr>
              <a:t> </a:t>
            </a:r>
            <a:r>
              <a:rPr sz="3650" spc="160" dirty="0">
                <a:solidFill>
                  <a:srgbClr val="FFFFFF"/>
                </a:solidFill>
                <a:latin typeface="Trebuchet MS"/>
                <a:cs typeface="Trebuchet MS"/>
              </a:rPr>
              <a:t>Windows</a:t>
            </a:r>
            <a:r>
              <a:rPr sz="3650" spc="165" dirty="0">
                <a:solidFill>
                  <a:srgbClr val="FFFFFF"/>
                </a:solidFill>
                <a:latin typeface="Trebuchet MS"/>
                <a:cs typeface="Trebuchet MS"/>
              </a:rPr>
              <a:t> </a:t>
            </a:r>
            <a:r>
              <a:rPr sz="3650" spc="40" dirty="0">
                <a:solidFill>
                  <a:srgbClr val="FFFFFF"/>
                </a:solidFill>
                <a:latin typeface="Trebuchet MS"/>
                <a:cs typeface="Trebuchet MS"/>
              </a:rPr>
              <a:t>application</a:t>
            </a:r>
            <a:r>
              <a:rPr sz="3650" spc="45" dirty="0">
                <a:solidFill>
                  <a:srgbClr val="FFFFFF"/>
                </a:solidFill>
                <a:latin typeface="Trebuchet MS"/>
                <a:cs typeface="Trebuchet MS"/>
              </a:rPr>
              <a:t> </a:t>
            </a:r>
            <a:r>
              <a:rPr sz="3650" spc="10" dirty="0">
                <a:solidFill>
                  <a:srgbClr val="FFFFFF"/>
                </a:solidFill>
                <a:latin typeface="Trebuchet MS"/>
                <a:cs typeface="Trebuchet MS"/>
              </a:rPr>
              <a:t>that</a:t>
            </a:r>
            <a:r>
              <a:rPr sz="3650" spc="15" dirty="0">
                <a:solidFill>
                  <a:srgbClr val="FFFFFF"/>
                </a:solidFill>
                <a:latin typeface="Trebuchet MS"/>
                <a:cs typeface="Trebuchet MS"/>
              </a:rPr>
              <a:t> </a:t>
            </a:r>
            <a:r>
              <a:rPr sz="3650" spc="65" dirty="0">
                <a:solidFill>
                  <a:srgbClr val="FFFFFF"/>
                </a:solidFill>
                <a:latin typeface="Trebuchet MS"/>
                <a:cs typeface="Trebuchet MS"/>
              </a:rPr>
              <a:t>emulates</a:t>
            </a:r>
            <a:r>
              <a:rPr sz="3650" spc="70" dirty="0">
                <a:solidFill>
                  <a:srgbClr val="FFFFFF"/>
                </a:solidFill>
                <a:latin typeface="Trebuchet MS"/>
                <a:cs typeface="Trebuchet MS"/>
              </a:rPr>
              <a:t> </a:t>
            </a:r>
            <a:r>
              <a:rPr sz="3650" spc="50" dirty="0">
                <a:solidFill>
                  <a:srgbClr val="FFFFFF"/>
                </a:solidFill>
                <a:latin typeface="Trebuchet MS"/>
                <a:cs typeface="Trebuchet MS"/>
              </a:rPr>
              <a:t>a</a:t>
            </a:r>
            <a:r>
              <a:rPr sz="3650" spc="55" dirty="0">
                <a:solidFill>
                  <a:srgbClr val="FFFFFF"/>
                </a:solidFill>
                <a:latin typeface="Trebuchet MS"/>
                <a:cs typeface="Trebuchet MS"/>
              </a:rPr>
              <a:t> </a:t>
            </a:r>
            <a:r>
              <a:rPr sz="3650" spc="15" dirty="0">
                <a:solidFill>
                  <a:srgbClr val="FFFFFF"/>
                </a:solidFill>
                <a:latin typeface="Trebuchet MS"/>
                <a:cs typeface="Trebuchet MS"/>
              </a:rPr>
              <a:t>Linux-like </a:t>
            </a:r>
            <a:r>
              <a:rPr sz="3650" spc="20" dirty="0">
                <a:solidFill>
                  <a:srgbClr val="FFFFFF"/>
                </a:solidFill>
                <a:latin typeface="Trebuchet MS"/>
                <a:cs typeface="Trebuchet MS"/>
              </a:rPr>
              <a:t> </a:t>
            </a:r>
            <a:r>
              <a:rPr sz="3650" spc="185" dirty="0">
                <a:solidFill>
                  <a:srgbClr val="FFFFFF"/>
                </a:solidFill>
                <a:latin typeface="Trebuchet MS"/>
                <a:cs typeface="Trebuchet MS"/>
              </a:rPr>
              <a:t>command </a:t>
            </a:r>
            <a:r>
              <a:rPr sz="3650" spc="-70" dirty="0">
                <a:solidFill>
                  <a:srgbClr val="FFFFFF"/>
                </a:solidFill>
                <a:latin typeface="Trebuchet MS"/>
                <a:cs typeface="Trebuchet MS"/>
              </a:rPr>
              <a:t>line </a:t>
            </a:r>
            <a:r>
              <a:rPr sz="3650" spc="-60" dirty="0">
                <a:solidFill>
                  <a:srgbClr val="FFFFFF"/>
                </a:solidFill>
                <a:latin typeface="Trebuchet MS"/>
                <a:cs typeface="Trebuchet MS"/>
              </a:rPr>
              <a:t>interface, </a:t>
            </a:r>
            <a:r>
              <a:rPr sz="3650" spc="30" dirty="0">
                <a:solidFill>
                  <a:srgbClr val="FFFFFF"/>
                </a:solidFill>
                <a:latin typeface="Trebuchet MS"/>
                <a:cs typeface="Trebuchet MS"/>
              </a:rPr>
              <a:t>enabling </a:t>
            </a:r>
            <a:r>
              <a:rPr sz="3650" spc="20" dirty="0">
                <a:solidFill>
                  <a:srgbClr val="FFFFFF"/>
                </a:solidFill>
                <a:latin typeface="Trebuchet MS"/>
                <a:cs typeface="Trebuchet MS"/>
              </a:rPr>
              <a:t>Git </a:t>
            </a:r>
            <a:r>
              <a:rPr sz="3650" spc="15" dirty="0">
                <a:solidFill>
                  <a:srgbClr val="FFFFFF"/>
                </a:solidFill>
                <a:latin typeface="Trebuchet MS"/>
                <a:cs typeface="Trebuchet MS"/>
              </a:rPr>
              <a:t>usage. </a:t>
            </a:r>
            <a:r>
              <a:rPr sz="3650" spc="-110" dirty="0">
                <a:solidFill>
                  <a:srgbClr val="FFFFFF"/>
                </a:solidFill>
                <a:latin typeface="Trebuchet MS"/>
                <a:cs typeface="Trebuchet MS"/>
              </a:rPr>
              <a:t>It </a:t>
            </a:r>
            <a:r>
              <a:rPr sz="3650" spc="5" dirty="0">
                <a:solidFill>
                  <a:srgbClr val="FFFFFF"/>
                </a:solidFill>
                <a:latin typeface="Trebuchet MS"/>
                <a:cs typeface="Trebuchet MS"/>
              </a:rPr>
              <a:t>installs </a:t>
            </a:r>
            <a:r>
              <a:rPr sz="3650" spc="-20" dirty="0">
                <a:solidFill>
                  <a:srgbClr val="FFFFFF"/>
                </a:solidFill>
                <a:latin typeface="Trebuchet MS"/>
                <a:cs typeface="Trebuchet MS"/>
              </a:rPr>
              <a:t>Bash, </a:t>
            </a:r>
            <a:r>
              <a:rPr sz="3650" spc="195" dirty="0">
                <a:solidFill>
                  <a:srgbClr val="FFFFFF"/>
                </a:solidFill>
                <a:latin typeface="Trebuchet MS"/>
                <a:cs typeface="Trebuchet MS"/>
              </a:rPr>
              <a:t>common </a:t>
            </a:r>
            <a:r>
              <a:rPr sz="3650" spc="-1085" dirty="0">
                <a:solidFill>
                  <a:srgbClr val="FFFFFF"/>
                </a:solidFill>
                <a:latin typeface="Trebuchet MS"/>
                <a:cs typeface="Trebuchet MS"/>
              </a:rPr>
              <a:t> </a:t>
            </a:r>
            <a:r>
              <a:rPr sz="3650" spc="-110" dirty="0">
                <a:solidFill>
                  <a:srgbClr val="FFFFFF"/>
                </a:solidFill>
                <a:latin typeface="Trebuchet MS"/>
                <a:cs typeface="Trebuchet MS"/>
              </a:rPr>
              <a:t>utilities, </a:t>
            </a:r>
            <a:r>
              <a:rPr sz="3650" spc="125" dirty="0">
                <a:solidFill>
                  <a:srgbClr val="FFFFFF"/>
                </a:solidFill>
                <a:latin typeface="Trebuchet MS"/>
                <a:cs typeface="Trebuchet MS"/>
              </a:rPr>
              <a:t>and </a:t>
            </a:r>
            <a:r>
              <a:rPr sz="3650" spc="-160" dirty="0">
                <a:solidFill>
                  <a:srgbClr val="FFFFFF"/>
                </a:solidFill>
                <a:latin typeface="Trebuchet MS"/>
                <a:cs typeface="Trebuchet MS"/>
              </a:rPr>
              <a:t>Git, </a:t>
            </a:r>
            <a:r>
              <a:rPr sz="3650" spc="65" dirty="0">
                <a:solidFill>
                  <a:srgbClr val="FFFFFF"/>
                </a:solidFill>
                <a:latin typeface="Trebuchet MS"/>
                <a:cs typeface="Trebuchet MS"/>
              </a:rPr>
              <a:t>providing </a:t>
            </a:r>
            <a:r>
              <a:rPr sz="3650" spc="50" dirty="0">
                <a:solidFill>
                  <a:srgbClr val="FFFFFF"/>
                </a:solidFill>
                <a:latin typeface="Trebuchet MS"/>
                <a:cs typeface="Trebuchet MS"/>
              </a:rPr>
              <a:t>a </a:t>
            </a:r>
            <a:r>
              <a:rPr sz="3650" spc="-70" dirty="0">
                <a:solidFill>
                  <a:srgbClr val="FFFFFF"/>
                </a:solidFill>
                <a:latin typeface="Trebuchet MS"/>
                <a:cs typeface="Trebuchet MS"/>
              </a:rPr>
              <a:t>familiar </a:t>
            </a:r>
            <a:r>
              <a:rPr sz="3650" spc="55" dirty="0">
                <a:solidFill>
                  <a:srgbClr val="FFFFFF"/>
                </a:solidFill>
                <a:latin typeface="Trebuchet MS"/>
                <a:cs typeface="Trebuchet MS"/>
              </a:rPr>
              <a:t>environment </a:t>
            </a:r>
            <a:r>
              <a:rPr sz="3650" spc="-15" dirty="0">
                <a:solidFill>
                  <a:srgbClr val="FFFFFF"/>
                </a:solidFill>
                <a:latin typeface="Trebuchet MS"/>
                <a:cs typeface="Trebuchet MS"/>
              </a:rPr>
              <a:t>for </a:t>
            </a:r>
            <a:r>
              <a:rPr sz="3650" spc="160" dirty="0">
                <a:solidFill>
                  <a:srgbClr val="FFFFFF"/>
                </a:solidFill>
                <a:latin typeface="Trebuchet MS"/>
                <a:cs typeface="Trebuchet MS"/>
              </a:rPr>
              <a:t>Windows </a:t>
            </a:r>
            <a:r>
              <a:rPr sz="3650" spc="145" dirty="0">
                <a:solidFill>
                  <a:srgbClr val="FFFFFF"/>
                </a:solidFill>
                <a:latin typeface="Trebuchet MS"/>
                <a:cs typeface="Trebuchet MS"/>
              </a:rPr>
              <a:t>users </a:t>
            </a:r>
            <a:r>
              <a:rPr sz="3650" spc="-1085" dirty="0">
                <a:solidFill>
                  <a:srgbClr val="FFFFFF"/>
                </a:solidFill>
                <a:latin typeface="Trebuchet MS"/>
                <a:cs typeface="Trebuchet MS"/>
              </a:rPr>
              <a:t> </a:t>
            </a:r>
            <a:r>
              <a:rPr sz="3650" spc="75" dirty="0">
                <a:solidFill>
                  <a:srgbClr val="FFFFFF"/>
                </a:solidFill>
                <a:latin typeface="Trebuchet MS"/>
                <a:cs typeface="Trebuchet MS"/>
              </a:rPr>
              <a:t>to</a:t>
            </a:r>
            <a:r>
              <a:rPr sz="3650" spc="80" dirty="0">
                <a:solidFill>
                  <a:srgbClr val="FFFFFF"/>
                </a:solidFill>
                <a:latin typeface="Trebuchet MS"/>
                <a:cs typeface="Trebuchet MS"/>
              </a:rPr>
              <a:t> </a:t>
            </a:r>
            <a:r>
              <a:rPr sz="3650" spc="25" dirty="0">
                <a:solidFill>
                  <a:srgbClr val="FFFFFF"/>
                </a:solidFill>
                <a:latin typeface="Trebuchet MS"/>
                <a:cs typeface="Trebuchet MS"/>
              </a:rPr>
              <a:t>work</a:t>
            </a:r>
            <a:r>
              <a:rPr sz="3650" spc="30" dirty="0">
                <a:solidFill>
                  <a:srgbClr val="FFFFFF"/>
                </a:solidFill>
                <a:latin typeface="Trebuchet MS"/>
                <a:cs typeface="Trebuchet MS"/>
              </a:rPr>
              <a:t> </a:t>
            </a:r>
            <a:r>
              <a:rPr sz="3650" spc="-25" dirty="0">
                <a:solidFill>
                  <a:srgbClr val="FFFFFF"/>
                </a:solidFill>
                <a:latin typeface="Trebuchet MS"/>
                <a:cs typeface="Trebuchet MS"/>
              </a:rPr>
              <a:t>with</a:t>
            </a:r>
            <a:r>
              <a:rPr sz="3650" spc="-20" dirty="0">
                <a:solidFill>
                  <a:srgbClr val="FFFFFF"/>
                </a:solidFill>
                <a:latin typeface="Trebuchet MS"/>
                <a:cs typeface="Trebuchet MS"/>
              </a:rPr>
              <a:t> </a:t>
            </a:r>
            <a:r>
              <a:rPr sz="3650" spc="20" dirty="0">
                <a:solidFill>
                  <a:srgbClr val="FFFFFF"/>
                </a:solidFill>
                <a:latin typeface="Trebuchet MS"/>
                <a:cs typeface="Trebuchet MS"/>
              </a:rPr>
              <a:t>Git</a:t>
            </a:r>
            <a:r>
              <a:rPr sz="3650" spc="25" dirty="0">
                <a:solidFill>
                  <a:srgbClr val="FFFFFF"/>
                </a:solidFill>
                <a:latin typeface="Trebuchet MS"/>
                <a:cs typeface="Trebuchet MS"/>
              </a:rPr>
              <a:t> </a:t>
            </a:r>
            <a:r>
              <a:rPr sz="3650" spc="195" dirty="0">
                <a:solidFill>
                  <a:srgbClr val="FFFFFF"/>
                </a:solidFill>
                <a:latin typeface="Trebuchet MS"/>
                <a:cs typeface="Trebuchet MS"/>
              </a:rPr>
              <a:t>as</a:t>
            </a:r>
            <a:r>
              <a:rPr sz="3650" spc="200" dirty="0">
                <a:solidFill>
                  <a:srgbClr val="FFFFFF"/>
                </a:solidFill>
                <a:latin typeface="Trebuchet MS"/>
                <a:cs typeface="Trebuchet MS"/>
              </a:rPr>
              <a:t> </a:t>
            </a:r>
            <a:r>
              <a:rPr sz="3650" spc="-110" dirty="0">
                <a:solidFill>
                  <a:srgbClr val="FFFFFF"/>
                </a:solidFill>
                <a:latin typeface="Trebuchet MS"/>
                <a:cs typeface="Trebuchet MS"/>
              </a:rPr>
              <a:t>it</a:t>
            </a:r>
            <a:r>
              <a:rPr sz="3650" spc="-105" dirty="0">
                <a:solidFill>
                  <a:srgbClr val="FFFFFF"/>
                </a:solidFill>
                <a:latin typeface="Trebuchet MS"/>
                <a:cs typeface="Trebuchet MS"/>
              </a:rPr>
              <a:t> </a:t>
            </a:r>
            <a:r>
              <a:rPr sz="3650" spc="110" dirty="0">
                <a:solidFill>
                  <a:srgbClr val="FFFFFF"/>
                </a:solidFill>
                <a:latin typeface="Trebuchet MS"/>
                <a:cs typeface="Trebuchet MS"/>
              </a:rPr>
              <a:t>resembles</a:t>
            </a:r>
            <a:r>
              <a:rPr sz="3650" spc="114" dirty="0">
                <a:solidFill>
                  <a:srgbClr val="FFFFFF"/>
                </a:solidFill>
                <a:latin typeface="Trebuchet MS"/>
                <a:cs typeface="Trebuchet MS"/>
              </a:rPr>
              <a:t> </a:t>
            </a:r>
            <a:r>
              <a:rPr sz="3650" spc="5" dirty="0">
                <a:solidFill>
                  <a:srgbClr val="FFFFFF"/>
                </a:solidFill>
                <a:latin typeface="Trebuchet MS"/>
                <a:cs typeface="Trebuchet MS"/>
              </a:rPr>
              <a:t>Linux</a:t>
            </a:r>
            <a:r>
              <a:rPr sz="3650" spc="10" dirty="0">
                <a:solidFill>
                  <a:srgbClr val="FFFFFF"/>
                </a:solidFill>
                <a:latin typeface="Trebuchet MS"/>
                <a:cs typeface="Trebuchet MS"/>
              </a:rPr>
              <a:t> </a:t>
            </a:r>
            <a:r>
              <a:rPr sz="3650" spc="125" dirty="0">
                <a:solidFill>
                  <a:srgbClr val="FFFFFF"/>
                </a:solidFill>
                <a:latin typeface="Trebuchet MS"/>
                <a:cs typeface="Trebuchet MS"/>
              </a:rPr>
              <a:t>and</a:t>
            </a:r>
            <a:r>
              <a:rPr sz="3650" spc="130" dirty="0">
                <a:solidFill>
                  <a:srgbClr val="FFFFFF"/>
                </a:solidFill>
                <a:latin typeface="Trebuchet MS"/>
                <a:cs typeface="Trebuchet MS"/>
              </a:rPr>
              <a:t> </a:t>
            </a:r>
            <a:r>
              <a:rPr sz="3650" spc="254" dirty="0">
                <a:solidFill>
                  <a:srgbClr val="FFFFFF"/>
                </a:solidFill>
                <a:latin typeface="Trebuchet MS"/>
                <a:cs typeface="Trebuchet MS"/>
              </a:rPr>
              <a:t>macOS</a:t>
            </a:r>
            <a:r>
              <a:rPr sz="3650" spc="260" dirty="0">
                <a:solidFill>
                  <a:srgbClr val="FFFFFF"/>
                </a:solidFill>
                <a:latin typeface="Trebuchet MS"/>
                <a:cs typeface="Trebuchet MS"/>
              </a:rPr>
              <a:t> </a:t>
            </a:r>
            <a:r>
              <a:rPr sz="3650" spc="-20" dirty="0">
                <a:solidFill>
                  <a:srgbClr val="FFFFFF"/>
                </a:solidFill>
                <a:latin typeface="Trebuchet MS"/>
                <a:cs typeface="Trebuchet MS"/>
              </a:rPr>
              <a:t>terminal </a:t>
            </a:r>
            <a:r>
              <a:rPr sz="3650" spc="-15" dirty="0">
                <a:solidFill>
                  <a:srgbClr val="FFFFFF"/>
                </a:solidFill>
                <a:latin typeface="Trebuchet MS"/>
                <a:cs typeface="Trebuchet MS"/>
              </a:rPr>
              <a:t> </a:t>
            </a:r>
            <a:r>
              <a:rPr sz="3650" spc="25" dirty="0">
                <a:solidFill>
                  <a:srgbClr val="FFFFFF"/>
                </a:solidFill>
                <a:latin typeface="Trebuchet MS"/>
                <a:cs typeface="Trebuchet MS"/>
              </a:rPr>
              <a:t>experiences.</a:t>
            </a:r>
            <a:endParaRPr sz="3650">
              <a:latin typeface="Trebuchet MS"/>
              <a:cs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7584490" y="8616208"/>
            <a:ext cx="4010039" cy="1670791"/>
          </a:xfrm>
          <a:prstGeom prst="rect">
            <a:avLst/>
          </a:prstGeom>
        </p:spPr>
      </p:pic>
      <p:pic>
        <p:nvPicPr>
          <p:cNvPr id="4" name="object 4"/>
          <p:cNvPicPr/>
          <p:nvPr/>
        </p:nvPicPr>
        <p:blipFill>
          <a:blip r:embed="rId4" cstate="print"/>
          <a:stretch>
            <a:fillRect/>
          </a:stretch>
        </p:blipFill>
        <p:spPr>
          <a:xfrm>
            <a:off x="0" y="7696584"/>
            <a:ext cx="3258979" cy="2590415"/>
          </a:xfrm>
          <a:prstGeom prst="rect">
            <a:avLst/>
          </a:prstGeom>
        </p:spPr>
      </p:pic>
      <p:pic>
        <p:nvPicPr>
          <p:cNvPr id="5" name="object 5"/>
          <p:cNvPicPr/>
          <p:nvPr/>
        </p:nvPicPr>
        <p:blipFill>
          <a:blip r:embed="rId5" cstate="print"/>
          <a:stretch>
            <a:fillRect/>
          </a:stretch>
        </p:blipFill>
        <p:spPr>
          <a:xfrm>
            <a:off x="14792980" y="0"/>
            <a:ext cx="3495019" cy="3094938"/>
          </a:xfrm>
          <a:prstGeom prst="rect">
            <a:avLst/>
          </a:prstGeom>
        </p:spPr>
      </p:pic>
      <p:sp>
        <p:nvSpPr>
          <p:cNvPr id="10" name="object 10"/>
          <p:cNvSpPr txBox="1"/>
          <p:nvPr/>
        </p:nvSpPr>
        <p:spPr>
          <a:xfrm>
            <a:off x="1853861" y="1199884"/>
            <a:ext cx="4804410" cy="812165"/>
          </a:xfrm>
          <a:prstGeom prst="rect">
            <a:avLst/>
          </a:prstGeom>
        </p:spPr>
        <p:txBody>
          <a:bodyPr vert="horz" wrap="square" lIns="0" tIns="13970" rIns="0" bIns="0" rtlCol="0">
            <a:spAutoFit/>
          </a:bodyPr>
          <a:lstStyle/>
          <a:p>
            <a:pPr marL="12700">
              <a:lnSpc>
                <a:spcPct val="100000"/>
              </a:lnSpc>
              <a:spcBef>
                <a:spcPts val="110"/>
              </a:spcBef>
            </a:pPr>
            <a:r>
              <a:rPr sz="5150" b="1" spc="190" dirty="0">
                <a:solidFill>
                  <a:srgbClr val="048AFF"/>
                </a:solidFill>
                <a:latin typeface="Arial"/>
                <a:cs typeface="Arial"/>
              </a:rPr>
              <a:t>Configure</a:t>
            </a:r>
            <a:r>
              <a:rPr sz="5150" b="1" spc="55" dirty="0">
                <a:solidFill>
                  <a:srgbClr val="048AFF"/>
                </a:solidFill>
                <a:latin typeface="Arial"/>
                <a:cs typeface="Arial"/>
              </a:rPr>
              <a:t> </a:t>
            </a:r>
            <a:r>
              <a:rPr sz="5150" b="1" spc="275" dirty="0">
                <a:solidFill>
                  <a:srgbClr val="048AFF"/>
                </a:solidFill>
                <a:latin typeface="Arial"/>
                <a:cs typeface="Arial"/>
              </a:rPr>
              <a:t>Git:</a:t>
            </a:r>
            <a:endParaRPr sz="5150">
              <a:latin typeface="Arial"/>
              <a:cs typeface="Arial"/>
            </a:endParaRPr>
          </a:p>
        </p:txBody>
      </p:sp>
      <p:pic>
        <p:nvPicPr>
          <p:cNvPr id="11" name="object 11"/>
          <p:cNvPicPr/>
          <p:nvPr/>
        </p:nvPicPr>
        <p:blipFill>
          <a:blip r:embed="rId6" cstate="print"/>
          <a:stretch>
            <a:fillRect/>
          </a:stretch>
        </p:blipFill>
        <p:spPr>
          <a:xfrm>
            <a:off x="1573054" y="2836224"/>
            <a:ext cx="133350" cy="133350"/>
          </a:xfrm>
          <a:prstGeom prst="rect">
            <a:avLst/>
          </a:prstGeom>
        </p:spPr>
      </p:pic>
      <p:sp>
        <p:nvSpPr>
          <p:cNvPr id="12" name="object 12"/>
          <p:cNvSpPr txBox="1"/>
          <p:nvPr/>
        </p:nvSpPr>
        <p:spPr>
          <a:xfrm>
            <a:off x="1892836" y="2534878"/>
            <a:ext cx="14320519" cy="1168400"/>
          </a:xfrm>
          <a:prstGeom prst="rect">
            <a:avLst/>
          </a:prstGeom>
        </p:spPr>
        <p:txBody>
          <a:bodyPr vert="horz" wrap="square" lIns="0" tIns="12065" rIns="0" bIns="0" rtlCol="0">
            <a:spAutoFit/>
          </a:bodyPr>
          <a:lstStyle/>
          <a:p>
            <a:pPr marL="12700" marR="5080">
              <a:lnSpc>
                <a:spcPct val="115399"/>
              </a:lnSpc>
              <a:spcBef>
                <a:spcPts val="95"/>
              </a:spcBef>
              <a:tabLst>
                <a:tab pos="749935" algn="l"/>
                <a:tab pos="2182495" algn="l"/>
                <a:tab pos="4375150" algn="l"/>
                <a:tab pos="4930775" algn="l"/>
                <a:tab pos="6120130" algn="l"/>
                <a:tab pos="6903084" algn="l"/>
                <a:tab pos="9287510" algn="l"/>
                <a:tab pos="10168890" algn="l"/>
                <a:tab pos="12315190" algn="l"/>
                <a:tab pos="13286105" algn="l"/>
              </a:tabLst>
            </a:pPr>
            <a:r>
              <a:rPr sz="3250" spc="160" dirty="0">
                <a:solidFill>
                  <a:srgbClr val="FFFFFF"/>
                </a:solidFill>
                <a:latin typeface="Trebuchet MS"/>
                <a:cs typeface="Trebuchet MS"/>
              </a:rPr>
              <a:t>g</a:t>
            </a:r>
            <a:r>
              <a:rPr sz="3250" spc="-155" dirty="0">
                <a:solidFill>
                  <a:srgbClr val="FFFFFF"/>
                </a:solidFill>
                <a:latin typeface="Trebuchet MS"/>
                <a:cs typeface="Trebuchet MS"/>
              </a:rPr>
              <a:t>i</a:t>
            </a:r>
            <a:r>
              <a:rPr sz="3250" spc="-30" dirty="0">
                <a:solidFill>
                  <a:srgbClr val="FFFFFF"/>
                </a:solidFill>
                <a:latin typeface="Trebuchet MS"/>
                <a:cs typeface="Trebuchet MS"/>
              </a:rPr>
              <a:t>t</a:t>
            </a:r>
            <a:r>
              <a:rPr sz="3250" dirty="0">
                <a:solidFill>
                  <a:srgbClr val="FFFFFF"/>
                </a:solidFill>
                <a:latin typeface="Trebuchet MS"/>
                <a:cs typeface="Trebuchet MS"/>
              </a:rPr>
              <a:t>	</a:t>
            </a:r>
            <a:r>
              <a:rPr sz="3250" spc="240" dirty="0">
                <a:solidFill>
                  <a:srgbClr val="FFFFFF"/>
                </a:solidFill>
                <a:latin typeface="Trebuchet MS"/>
                <a:cs typeface="Trebuchet MS"/>
              </a:rPr>
              <a:t>c</a:t>
            </a:r>
            <a:r>
              <a:rPr sz="3250" spc="180" dirty="0">
                <a:solidFill>
                  <a:srgbClr val="FFFFFF"/>
                </a:solidFill>
                <a:latin typeface="Trebuchet MS"/>
                <a:cs typeface="Trebuchet MS"/>
              </a:rPr>
              <a:t>o</a:t>
            </a:r>
            <a:r>
              <a:rPr sz="3250" spc="80" dirty="0">
                <a:solidFill>
                  <a:srgbClr val="FFFFFF"/>
                </a:solidFill>
                <a:latin typeface="Trebuchet MS"/>
                <a:cs typeface="Trebuchet MS"/>
              </a:rPr>
              <a:t>n</a:t>
            </a:r>
            <a:r>
              <a:rPr sz="3250" spc="-125" dirty="0">
                <a:solidFill>
                  <a:srgbClr val="FFFFFF"/>
                </a:solidFill>
                <a:latin typeface="Trebuchet MS"/>
                <a:cs typeface="Trebuchet MS"/>
              </a:rPr>
              <a:t>f</a:t>
            </a:r>
            <a:r>
              <a:rPr sz="3250" spc="-155" dirty="0">
                <a:solidFill>
                  <a:srgbClr val="FFFFFF"/>
                </a:solidFill>
                <a:latin typeface="Trebuchet MS"/>
                <a:cs typeface="Trebuchet MS"/>
              </a:rPr>
              <a:t>i</a:t>
            </a:r>
            <a:r>
              <a:rPr sz="3250" spc="165" dirty="0">
                <a:solidFill>
                  <a:srgbClr val="FFFFFF"/>
                </a:solidFill>
                <a:latin typeface="Trebuchet MS"/>
                <a:cs typeface="Trebuchet MS"/>
              </a:rPr>
              <a:t>g</a:t>
            </a:r>
            <a:r>
              <a:rPr sz="3250" dirty="0">
                <a:solidFill>
                  <a:srgbClr val="FFFFFF"/>
                </a:solidFill>
                <a:latin typeface="Trebuchet MS"/>
                <a:cs typeface="Trebuchet MS"/>
              </a:rPr>
              <a:t>	</a:t>
            </a:r>
            <a:r>
              <a:rPr sz="3250" spc="240" dirty="0">
                <a:solidFill>
                  <a:srgbClr val="FFFFFF"/>
                </a:solidFill>
                <a:latin typeface="Trebuchet MS"/>
                <a:cs typeface="Trebuchet MS"/>
              </a:rPr>
              <a:t>c</a:t>
            </a:r>
            <a:r>
              <a:rPr sz="3250" spc="180" dirty="0">
                <a:solidFill>
                  <a:srgbClr val="FFFFFF"/>
                </a:solidFill>
                <a:latin typeface="Trebuchet MS"/>
                <a:cs typeface="Trebuchet MS"/>
              </a:rPr>
              <a:t>o</a:t>
            </a:r>
            <a:r>
              <a:rPr sz="3250" spc="215" dirty="0">
                <a:solidFill>
                  <a:srgbClr val="FFFFFF"/>
                </a:solidFill>
                <a:latin typeface="Trebuchet MS"/>
                <a:cs typeface="Trebuchet MS"/>
              </a:rPr>
              <a:t>mm</a:t>
            </a:r>
            <a:r>
              <a:rPr sz="3250" spc="50" dirty="0">
                <a:solidFill>
                  <a:srgbClr val="FFFFFF"/>
                </a:solidFill>
                <a:latin typeface="Trebuchet MS"/>
                <a:cs typeface="Trebuchet MS"/>
              </a:rPr>
              <a:t>a</a:t>
            </a:r>
            <a:r>
              <a:rPr sz="3250" spc="80" dirty="0">
                <a:solidFill>
                  <a:srgbClr val="FFFFFF"/>
                </a:solidFill>
                <a:latin typeface="Trebuchet MS"/>
                <a:cs typeface="Trebuchet MS"/>
              </a:rPr>
              <a:t>n</a:t>
            </a:r>
            <a:r>
              <a:rPr sz="3250" spc="235" dirty="0">
                <a:solidFill>
                  <a:srgbClr val="FFFFFF"/>
                </a:solidFill>
                <a:latin typeface="Trebuchet MS"/>
                <a:cs typeface="Trebuchet MS"/>
              </a:rPr>
              <a:t>d</a:t>
            </a:r>
            <a:r>
              <a:rPr sz="3250" dirty="0">
                <a:solidFill>
                  <a:srgbClr val="FFFFFF"/>
                </a:solidFill>
                <a:latin typeface="Trebuchet MS"/>
                <a:cs typeface="Trebuchet MS"/>
              </a:rPr>
              <a:t>	</a:t>
            </a:r>
            <a:r>
              <a:rPr sz="3250" spc="-155" dirty="0">
                <a:solidFill>
                  <a:srgbClr val="FFFFFF"/>
                </a:solidFill>
                <a:latin typeface="Trebuchet MS"/>
                <a:cs typeface="Trebuchet MS"/>
              </a:rPr>
              <a:t>i</a:t>
            </a:r>
            <a:r>
              <a:rPr sz="3250" spc="310" dirty="0">
                <a:solidFill>
                  <a:srgbClr val="FFFFFF"/>
                </a:solidFill>
                <a:latin typeface="Trebuchet MS"/>
                <a:cs typeface="Trebuchet MS"/>
              </a:rPr>
              <a:t>s</a:t>
            </a:r>
            <a:r>
              <a:rPr sz="3250" dirty="0">
                <a:solidFill>
                  <a:srgbClr val="FFFFFF"/>
                </a:solidFill>
                <a:latin typeface="Trebuchet MS"/>
                <a:cs typeface="Trebuchet MS"/>
              </a:rPr>
              <a:t>	</a:t>
            </a:r>
            <a:r>
              <a:rPr sz="3250" spc="80" dirty="0">
                <a:solidFill>
                  <a:srgbClr val="FFFFFF"/>
                </a:solidFill>
                <a:latin typeface="Trebuchet MS"/>
                <a:cs typeface="Trebuchet MS"/>
              </a:rPr>
              <a:t>u</a:t>
            </a:r>
            <a:r>
              <a:rPr sz="3250" spc="305" dirty="0">
                <a:solidFill>
                  <a:srgbClr val="FFFFFF"/>
                </a:solidFill>
                <a:latin typeface="Trebuchet MS"/>
                <a:cs typeface="Trebuchet MS"/>
              </a:rPr>
              <a:t>s</a:t>
            </a:r>
            <a:r>
              <a:rPr sz="3250" spc="75" dirty="0">
                <a:solidFill>
                  <a:srgbClr val="FFFFFF"/>
                </a:solidFill>
                <a:latin typeface="Trebuchet MS"/>
                <a:cs typeface="Trebuchet MS"/>
              </a:rPr>
              <a:t>e</a:t>
            </a:r>
            <a:r>
              <a:rPr sz="3250" spc="235" dirty="0">
                <a:solidFill>
                  <a:srgbClr val="FFFFFF"/>
                </a:solidFill>
                <a:latin typeface="Trebuchet MS"/>
                <a:cs typeface="Trebuchet MS"/>
              </a:rPr>
              <a:t>d</a:t>
            </a:r>
            <a:r>
              <a:rPr sz="3250" dirty="0">
                <a:solidFill>
                  <a:srgbClr val="FFFFFF"/>
                </a:solidFill>
                <a:latin typeface="Trebuchet MS"/>
                <a:cs typeface="Trebuchet MS"/>
              </a:rPr>
              <a:t>	</a:t>
            </a:r>
            <a:r>
              <a:rPr sz="3250" spc="-125" dirty="0">
                <a:solidFill>
                  <a:srgbClr val="FFFFFF"/>
                </a:solidFill>
                <a:latin typeface="Trebuchet MS"/>
                <a:cs typeface="Trebuchet MS"/>
              </a:rPr>
              <a:t>f</a:t>
            </a:r>
            <a:r>
              <a:rPr sz="3250" spc="180" dirty="0">
                <a:solidFill>
                  <a:srgbClr val="FFFFFF"/>
                </a:solidFill>
                <a:latin typeface="Trebuchet MS"/>
                <a:cs typeface="Trebuchet MS"/>
              </a:rPr>
              <a:t>o</a:t>
            </a:r>
            <a:r>
              <a:rPr sz="3250" spc="-80" dirty="0">
                <a:solidFill>
                  <a:srgbClr val="FFFFFF"/>
                </a:solidFill>
                <a:latin typeface="Trebuchet MS"/>
                <a:cs typeface="Trebuchet MS"/>
              </a:rPr>
              <a:t>r</a:t>
            </a:r>
            <a:r>
              <a:rPr sz="3250" dirty="0">
                <a:solidFill>
                  <a:srgbClr val="FFFFFF"/>
                </a:solidFill>
                <a:latin typeface="Trebuchet MS"/>
                <a:cs typeface="Trebuchet MS"/>
              </a:rPr>
              <a:t>	</a:t>
            </a:r>
            <a:r>
              <a:rPr sz="3250" spc="240" dirty="0">
                <a:solidFill>
                  <a:srgbClr val="FFFFFF"/>
                </a:solidFill>
                <a:latin typeface="Trebuchet MS"/>
                <a:cs typeface="Trebuchet MS"/>
              </a:rPr>
              <a:t>c</a:t>
            </a:r>
            <a:r>
              <a:rPr sz="3250" spc="180" dirty="0">
                <a:solidFill>
                  <a:srgbClr val="FFFFFF"/>
                </a:solidFill>
                <a:latin typeface="Trebuchet MS"/>
                <a:cs typeface="Trebuchet MS"/>
              </a:rPr>
              <a:t>o</a:t>
            </a:r>
            <a:r>
              <a:rPr sz="3250" spc="80" dirty="0">
                <a:solidFill>
                  <a:srgbClr val="FFFFFF"/>
                </a:solidFill>
                <a:latin typeface="Trebuchet MS"/>
                <a:cs typeface="Trebuchet MS"/>
              </a:rPr>
              <a:t>n</a:t>
            </a:r>
            <a:r>
              <a:rPr sz="3250" spc="-125" dirty="0">
                <a:solidFill>
                  <a:srgbClr val="FFFFFF"/>
                </a:solidFill>
                <a:latin typeface="Trebuchet MS"/>
                <a:cs typeface="Trebuchet MS"/>
              </a:rPr>
              <a:t>f</a:t>
            </a:r>
            <a:r>
              <a:rPr sz="3250" spc="-155" dirty="0">
                <a:solidFill>
                  <a:srgbClr val="FFFFFF"/>
                </a:solidFill>
                <a:latin typeface="Trebuchet MS"/>
                <a:cs typeface="Trebuchet MS"/>
              </a:rPr>
              <a:t>i</a:t>
            </a:r>
            <a:r>
              <a:rPr sz="3250" spc="160" dirty="0">
                <a:solidFill>
                  <a:srgbClr val="FFFFFF"/>
                </a:solidFill>
                <a:latin typeface="Trebuchet MS"/>
                <a:cs typeface="Trebuchet MS"/>
              </a:rPr>
              <a:t>g</a:t>
            </a:r>
            <a:r>
              <a:rPr sz="3250" spc="80" dirty="0">
                <a:solidFill>
                  <a:srgbClr val="FFFFFF"/>
                </a:solidFill>
                <a:latin typeface="Trebuchet MS"/>
                <a:cs typeface="Trebuchet MS"/>
              </a:rPr>
              <a:t>u</a:t>
            </a:r>
            <a:r>
              <a:rPr sz="3250" spc="-85" dirty="0">
                <a:solidFill>
                  <a:srgbClr val="FFFFFF"/>
                </a:solidFill>
                <a:latin typeface="Trebuchet MS"/>
                <a:cs typeface="Trebuchet MS"/>
              </a:rPr>
              <a:t>r</a:t>
            </a:r>
            <a:r>
              <a:rPr sz="3250" spc="-155" dirty="0">
                <a:solidFill>
                  <a:srgbClr val="FFFFFF"/>
                </a:solidFill>
                <a:latin typeface="Trebuchet MS"/>
                <a:cs typeface="Trebuchet MS"/>
              </a:rPr>
              <a:t>i</a:t>
            </a:r>
            <a:r>
              <a:rPr sz="3250" spc="80" dirty="0">
                <a:solidFill>
                  <a:srgbClr val="FFFFFF"/>
                </a:solidFill>
                <a:latin typeface="Trebuchet MS"/>
                <a:cs typeface="Trebuchet MS"/>
              </a:rPr>
              <a:t>n</a:t>
            </a:r>
            <a:r>
              <a:rPr sz="3250" spc="165" dirty="0">
                <a:solidFill>
                  <a:srgbClr val="FFFFFF"/>
                </a:solidFill>
                <a:latin typeface="Trebuchet MS"/>
                <a:cs typeface="Trebuchet MS"/>
              </a:rPr>
              <a:t>g</a:t>
            </a:r>
            <a:r>
              <a:rPr sz="3250" dirty="0">
                <a:solidFill>
                  <a:srgbClr val="FFFFFF"/>
                </a:solidFill>
                <a:latin typeface="Trebuchet MS"/>
                <a:cs typeface="Trebuchet MS"/>
              </a:rPr>
              <a:t>	</a:t>
            </a:r>
            <a:r>
              <a:rPr sz="3250" spc="180" dirty="0">
                <a:solidFill>
                  <a:srgbClr val="FFFFFF"/>
                </a:solidFill>
                <a:latin typeface="Trebuchet MS"/>
                <a:cs typeface="Trebuchet MS"/>
              </a:rPr>
              <a:t>o</a:t>
            </a:r>
            <a:r>
              <a:rPr sz="3250" spc="80" dirty="0">
                <a:solidFill>
                  <a:srgbClr val="FFFFFF"/>
                </a:solidFill>
                <a:latin typeface="Trebuchet MS"/>
                <a:cs typeface="Trebuchet MS"/>
              </a:rPr>
              <a:t>u</a:t>
            </a:r>
            <a:r>
              <a:rPr sz="3250" spc="-80" dirty="0">
                <a:solidFill>
                  <a:srgbClr val="FFFFFF"/>
                </a:solidFill>
                <a:latin typeface="Trebuchet MS"/>
                <a:cs typeface="Trebuchet MS"/>
              </a:rPr>
              <a:t>r</a:t>
            </a:r>
            <a:r>
              <a:rPr sz="3250" dirty="0">
                <a:solidFill>
                  <a:srgbClr val="FFFFFF"/>
                </a:solidFill>
                <a:latin typeface="Trebuchet MS"/>
                <a:cs typeface="Trebuchet MS"/>
              </a:rPr>
              <a:t>	</a:t>
            </a:r>
            <a:r>
              <a:rPr sz="3250" spc="80" dirty="0">
                <a:solidFill>
                  <a:srgbClr val="FFFFFF"/>
                </a:solidFill>
                <a:latin typeface="Trebuchet MS"/>
                <a:cs typeface="Trebuchet MS"/>
              </a:rPr>
              <a:t>u</a:t>
            </a:r>
            <a:r>
              <a:rPr sz="3250" spc="305" dirty="0">
                <a:solidFill>
                  <a:srgbClr val="FFFFFF"/>
                </a:solidFill>
                <a:latin typeface="Trebuchet MS"/>
                <a:cs typeface="Trebuchet MS"/>
              </a:rPr>
              <a:t>s</a:t>
            </a:r>
            <a:r>
              <a:rPr sz="3250" spc="75" dirty="0">
                <a:solidFill>
                  <a:srgbClr val="FFFFFF"/>
                </a:solidFill>
                <a:latin typeface="Trebuchet MS"/>
                <a:cs typeface="Trebuchet MS"/>
              </a:rPr>
              <a:t>e</a:t>
            </a:r>
            <a:r>
              <a:rPr sz="3250" spc="-85" dirty="0">
                <a:solidFill>
                  <a:srgbClr val="FFFFFF"/>
                </a:solidFill>
                <a:latin typeface="Trebuchet MS"/>
                <a:cs typeface="Trebuchet MS"/>
              </a:rPr>
              <a:t>r</a:t>
            </a:r>
            <a:r>
              <a:rPr sz="3250" spc="80" dirty="0">
                <a:solidFill>
                  <a:srgbClr val="FFFFFF"/>
                </a:solidFill>
                <a:latin typeface="Trebuchet MS"/>
                <a:cs typeface="Trebuchet MS"/>
              </a:rPr>
              <a:t>n</a:t>
            </a:r>
            <a:r>
              <a:rPr sz="3250" spc="50" dirty="0">
                <a:solidFill>
                  <a:srgbClr val="FFFFFF"/>
                </a:solidFill>
                <a:latin typeface="Trebuchet MS"/>
                <a:cs typeface="Trebuchet MS"/>
              </a:rPr>
              <a:t>a</a:t>
            </a:r>
            <a:r>
              <a:rPr sz="3250" spc="215" dirty="0">
                <a:solidFill>
                  <a:srgbClr val="FFFFFF"/>
                </a:solidFill>
                <a:latin typeface="Trebuchet MS"/>
                <a:cs typeface="Trebuchet MS"/>
              </a:rPr>
              <a:t>m</a:t>
            </a:r>
            <a:r>
              <a:rPr sz="3250" spc="80" dirty="0">
                <a:solidFill>
                  <a:srgbClr val="FFFFFF"/>
                </a:solidFill>
                <a:latin typeface="Trebuchet MS"/>
                <a:cs typeface="Trebuchet MS"/>
              </a:rPr>
              <a:t>e</a:t>
            </a:r>
            <a:r>
              <a:rPr sz="3250" dirty="0">
                <a:solidFill>
                  <a:srgbClr val="FFFFFF"/>
                </a:solidFill>
                <a:latin typeface="Trebuchet MS"/>
                <a:cs typeface="Trebuchet MS"/>
              </a:rPr>
              <a:t>	</a:t>
            </a:r>
            <a:r>
              <a:rPr sz="3250" spc="50" dirty="0">
                <a:solidFill>
                  <a:srgbClr val="FFFFFF"/>
                </a:solidFill>
                <a:latin typeface="Trebuchet MS"/>
                <a:cs typeface="Trebuchet MS"/>
              </a:rPr>
              <a:t>a</a:t>
            </a:r>
            <a:r>
              <a:rPr sz="3250" spc="80" dirty="0">
                <a:solidFill>
                  <a:srgbClr val="FFFFFF"/>
                </a:solidFill>
                <a:latin typeface="Trebuchet MS"/>
                <a:cs typeface="Trebuchet MS"/>
              </a:rPr>
              <a:t>n</a:t>
            </a:r>
            <a:r>
              <a:rPr sz="3250" spc="235" dirty="0">
                <a:solidFill>
                  <a:srgbClr val="FFFFFF"/>
                </a:solidFill>
                <a:latin typeface="Trebuchet MS"/>
                <a:cs typeface="Trebuchet MS"/>
              </a:rPr>
              <a:t>d</a:t>
            </a:r>
            <a:r>
              <a:rPr sz="3250" dirty="0">
                <a:solidFill>
                  <a:srgbClr val="FFFFFF"/>
                </a:solidFill>
                <a:latin typeface="Trebuchet MS"/>
                <a:cs typeface="Trebuchet MS"/>
              </a:rPr>
              <a:t>	</a:t>
            </a:r>
            <a:r>
              <a:rPr sz="3250" spc="75" dirty="0">
                <a:solidFill>
                  <a:srgbClr val="FFFFFF"/>
                </a:solidFill>
                <a:latin typeface="Trebuchet MS"/>
                <a:cs typeface="Trebuchet MS"/>
              </a:rPr>
              <a:t>e</a:t>
            </a:r>
            <a:r>
              <a:rPr sz="3250" spc="215" dirty="0">
                <a:solidFill>
                  <a:srgbClr val="FFFFFF"/>
                </a:solidFill>
                <a:latin typeface="Trebuchet MS"/>
                <a:cs typeface="Trebuchet MS"/>
              </a:rPr>
              <a:t>m</a:t>
            </a:r>
            <a:r>
              <a:rPr sz="3250" spc="50" dirty="0">
                <a:solidFill>
                  <a:srgbClr val="FFFFFF"/>
                </a:solidFill>
                <a:latin typeface="Trebuchet MS"/>
                <a:cs typeface="Trebuchet MS"/>
              </a:rPr>
              <a:t>a</a:t>
            </a:r>
            <a:r>
              <a:rPr sz="3250" spc="-155" dirty="0">
                <a:solidFill>
                  <a:srgbClr val="FFFFFF"/>
                </a:solidFill>
                <a:latin typeface="Trebuchet MS"/>
                <a:cs typeface="Trebuchet MS"/>
              </a:rPr>
              <a:t>i</a:t>
            </a:r>
            <a:r>
              <a:rPr sz="3250" spc="-240" dirty="0">
                <a:solidFill>
                  <a:srgbClr val="FFFFFF"/>
                </a:solidFill>
                <a:latin typeface="Trebuchet MS"/>
                <a:cs typeface="Trebuchet MS"/>
              </a:rPr>
              <a:t>l  </a:t>
            </a:r>
            <a:r>
              <a:rPr sz="3250" spc="70" dirty="0">
                <a:solidFill>
                  <a:srgbClr val="FFFFFF"/>
                </a:solidFill>
                <a:latin typeface="Trebuchet MS"/>
                <a:cs typeface="Trebuchet MS"/>
              </a:rPr>
              <a:t>address.</a:t>
            </a:r>
            <a:r>
              <a:rPr sz="3250" spc="-120" dirty="0">
                <a:solidFill>
                  <a:srgbClr val="FFFFFF"/>
                </a:solidFill>
                <a:latin typeface="Trebuchet MS"/>
                <a:cs typeface="Trebuchet MS"/>
              </a:rPr>
              <a:t> </a:t>
            </a:r>
            <a:r>
              <a:rPr sz="3250" spc="250" dirty="0">
                <a:solidFill>
                  <a:srgbClr val="FFFFFF"/>
                </a:solidFill>
                <a:latin typeface="Trebuchet MS"/>
                <a:cs typeface="Trebuchet MS"/>
              </a:rPr>
              <a:t>So</a:t>
            </a:r>
            <a:r>
              <a:rPr sz="3250" spc="-120" dirty="0">
                <a:solidFill>
                  <a:srgbClr val="FFFFFF"/>
                </a:solidFill>
                <a:latin typeface="Trebuchet MS"/>
                <a:cs typeface="Trebuchet MS"/>
              </a:rPr>
              <a:t> </a:t>
            </a:r>
            <a:r>
              <a:rPr sz="3250" spc="-10" dirty="0">
                <a:solidFill>
                  <a:srgbClr val="FFFFFF"/>
                </a:solidFill>
                <a:latin typeface="Trebuchet MS"/>
                <a:cs typeface="Trebuchet MS"/>
              </a:rPr>
              <a:t>for</a:t>
            </a:r>
            <a:r>
              <a:rPr sz="3250" spc="-114" dirty="0">
                <a:solidFill>
                  <a:srgbClr val="FFFFFF"/>
                </a:solidFill>
                <a:latin typeface="Trebuchet MS"/>
                <a:cs typeface="Trebuchet MS"/>
              </a:rPr>
              <a:t> </a:t>
            </a:r>
            <a:r>
              <a:rPr sz="3250" spc="-10" dirty="0">
                <a:solidFill>
                  <a:srgbClr val="FFFFFF"/>
                </a:solidFill>
                <a:latin typeface="Trebuchet MS"/>
                <a:cs typeface="Trebuchet MS"/>
              </a:rPr>
              <a:t>configuration,</a:t>
            </a:r>
            <a:r>
              <a:rPr sz="3250" spc="-120" dirty="0">
                <a:solidFill>
                  <a:srgbClr val="FFFFFF"/>
                </a:solidFill>
                <a:latin typeface="Trebuchet MS"/>
                <a:cs typeface="Trebuchet MS"/>
              </a:rPr>
              <a:t> </a:t>
            </a:r>
            <a:r>
              <a:rPr sz="3250" spc="55" dirty="0">
                <a:solidFill>
                  <a:srgbClr val="FFFFFF"/>
                </a:solidFill>
                <a:latin typeface="Trebuchet MS"/>
                <a:cs typeface="Trebuchet MS"/>
              </a:rPr>
              <a:t>we</a:t>
            </a:r>
            <a:r>
              <a:rPr sz="3250" spc="-114" dirty="0">
                <a:solidFill>
                  <a:srgbClr val="FFFFFF"/>
                </a:solidFill>
                <a:latin typeface="Trebuchet MS"/>
                <a:cs typeface="Trebuchet MS"/>
              </a:rPr>
              <a:t> </a:t>
            </a:r>
            <a:r>
              <a:rPr sz="3250" spc="125" dirty="0">
                <a:solidFill>
                  <a:srgbClr val="FFFFFF"/>
                </a:solidFill>
                <a:latin typeface="Trebuchet MS"/>
                <a:cs typeface="Trebuchet MS"/>
              </a:rPr>
              <a:t>can</a:t>
            </a:r>
            <a:r>
              <a:rPr sz="3250" spc="-120" dirty="0">
                <a:solidFill>
                  <a:srgbClr val="FFFFFF"/>
                </a:solidFill>
                <a:latin typeface="Trebuchet MS"/>
                <a:cs typeface="Trebuchet MS"/>
              </a:rPr>
              <a:t> </a:t>
            </a:r>
            <a:r>
              <a:rPr sz="3250" spc="120" dirty="0">
                <a:solidFill>
                  <a:srgbClr val="FFFFFF"/>
                </a:solidFill>
                <a:latin typeface="Trebuchet MS"/>
                <a:cs typeface="Trebuchet MS"/>
              </a:rPr>
              <a:t>type</a:t>
            </a:r>
            <a:r>
              <a:rPr sz="3250" spc="-114" dirty="0">
                <a:solidFill>
                  <a:srgbClr val="FFFFFF"/>
                </a:solidFill>
                <a:latin typeface="Trebuchet MS"/>
                <a:cs typeface="Trebuchet MS"/>
              </a:rPr>
              <a:t> </a:t>
            </a:r>
            <a:r>
              <a:rPr sz="3250" spc="45" dirty="0">
                <a:solidFill>
                  <a:srgbClr val="FFFFFF"/>
                </a:solidFill>
                <a:latin typeface="Trebuchet MS"/>
                <a:cs typeface="Trebuchet MS"/>
              </a:rPr>
              <a:t>the</a:t>
            </a:r>
            <a:r>
              <a:rPr sz="3250" spc="-120" dirty="0">
                <a:solidFill>
                  <a:srgbClr val="FFFFFF"/>
                </a:solidFill>
                <a:latin typeface="Trebuchet MS"/>
                <a:cs typeface="Trebuchet MS"/>
              </a:rPr>
              <a:t> </a:t>
            </a:r>
            <a:r>
              <a:rPr sz="3250" spc="-15" dirty="0">
                <a:solidFill>
                  <a:srgbClr val="FFFFFF"/>
                </a:solidFill>
                <a:latin typeface="Trebuchet MS"/>
                <a:cs typeface="Trebuchet MS"/>
              </a:rPr>
              <a:t>following</a:t>
            </a:r>
            <a:r>
              <a:rPr sz="3250" spc="-114" dirty="0">
                <a:solidFill>
                  <a:srgbClr val="FFFFFF"/>
                </a:solidFill>
                <a:latin typeface="Trebuchet MS"/>
                <a:cs typeface="Trebuchet MS"/>
              </a:rPr>
              <a:t> </a:t>
            </a:r>
            <a:r>
              <a:rPr sz="3250" spc="85" dirty="0">
                <a:solidFill>
                  <a:srgbClr val="FFFFFF"/>
                </a:solidFill>
                <a:latin typeface="Trebuchet MS"/>
                <a:cs typeface="Trebuchet MS"/>
              </a:rPr>
              <a:t>command:</a:t>
            </a:r>
            <a:endParaRPr sz="3250">
              <a:latin typeface="Trebuchet MS"/>
              <a:cs typeface="Trebuchet MS"/>
            </a:endParaRPr>
          </a:p>
        </p:txBody>
      </p:sp>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3" name="Ink 12">
                <a:extLst>
                  <a:ext uri="{FF2B5EF4-FFF2-40B4-BE49-F238E27FC236}">
                    <a16:creationId xmlns:a16="http://schemas.microsoft.com/office/drawing/2014/main" id="{857710EE-C9A7-F0DF-2C7A-31BA6C446FC1}"/>
                  </a:ext>
                </a:extLst>
              </p14:cNvPr>
              <p14:cNvContentPartPr/>
              <p14:nvPr/>
            </p14:nvContentPartPr>
            <p14:xfrm>
              <a:off x="6164535" y="6297283"/>
              <a:ext cx="360" cy="360"/>
            </p14:xfrm>
          </p:contentPart>
        </mc:Choice>
        <mc:Fallback xmlns="">
          <p:pic>
            <p:nvPicPr>
              <p:cNvPr id="13" name="Ink 12">
                <a:extLst>
                  <a:ext uri="{FF2B5EF4-FFF2-40B4-BE49-F238E27FC236}">
                    <a16:creationId xmlns:a16="http://schemas.microsoft.com/office/drawing/2014/main" id="{857710EE-C9A7-F0DF-2C7A-31BA6C446FC1}"/>
                  </a:ext>
                </a:extLst>
              </p:cNvPr>
              <p:cNvPicPr/>
              <p:nvPr/>
            </p:nvPicPr>
            <p:blipFill>
              <a:blip r:embed="rId8"/>
              <a:stretch>
                <a:fillRect/>
              </a:stretch>
            </p:blipFill>
            <p:spPr>
              <a:xfrm>
                <a:off x="6155895" y="6288283"/>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4" name="Ink 13">
                <a:extLst>
                  <a:ext uri="{FF2B5EF4-FFF2-40B4-BE49-F238E27FC236}">
                    <a16:creationId xmlns:a16="http://schemas.microsoft.com/office/drawing/2014/main" id="{ACD35E4B-A04A-E478-3932-4D5EB973E29E}"/>
                  </a:ext>
                </a:extLst>
              </p14:cNvPr>
              <p14:cNvContentPartPr/>
              <p14:nvPr/>
            </p14:nvContentPartPr>
            <p14:xfrm>
              <a:off x="6651615" y="6887323"/>
              <a:ext cx="360" cy="360"/>
            </p14:xfrm>
          </p:contentPart>
        </mc:Choice>
        <mc:Fallback xmlns="">
          <p:pic>
            <p:nvPicPr>
              <p:cNvPr id="14" name="Ink 13">
                <a:extLst>
                  <a:ext uri="{FF2B5EF4-FFF2-40B4-BE49-F238E27FC236}">
                    <a16:creationId xmlns:a16="http://schemas.microsoft.com/office/drawing/2014/main" id="{ACD35E4B-A04A-E478-3932-4D5EB973E29E}"/>
                  </a:ext>
                </a:extLst>
              </p:cNvPr>
              <p:cNvPicPr/>
              <p:nvPr/>
            </p:nvPicPr>
            <p:blipFill>
              <a:blip r:embed="rId10"/>
              <a:stretch>
                <a:fillRect/>
              </a:stretch>
            </p:blipFill>
            <p:spPr>
              <a:xfrm>
                <a:off x="6642975" y="6878323"/>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5" name="Ink 14">
                <a:extLst>
                  <a:ext uri="{FF2B5EF4-FFF2-40B4-BE49-F238E27FC236}">
                    <a16:creationId xmlns:a16="http://schemas.microsoft.com/office/drawing/2014/main" id="{1E602A2A-3F32-D972-B0C5-CC085BF6BAD1}"/>
                  </a:ext>
                </a:extLst>
              </p14:cNvPr>
              <p14:cNvContentPartPr/>
              <p14:nvPr/>
            </p14:nvContentPartPr>
            <p14:xfrm>
              <a:off x="6990375" y="6622003"/>
              <a:ext cx="360" cy="360"/>
            </p14:xfrm>
          </p:contentPart>
        </mc:Choice>
        <mc:Fallback xmlns="">
          <p:pic>
            <p:nvPicPr>
              <p:cNvPr id="15" name="Ink 14">
                <a:extLst>
                  <a:ext uri="{FF2B5EF4-FFF2-40B4-BE49-F238E27FC236}">
                    <a16:creationId xmlns:a16="http://schemas.microsoft.com/office/drawing/2014/main" id="{1E602A2A-3F32-D972-B0C5-CC085BF6BAD1}"/>
                  </a:ext>
                </a:extLst>
              </p:cNvPr>
              <p:cNvPicPr/>
              <p:nvPr/>
            </p:nvPicPr>
            <p:blipFill>
              <a:blip r:embed="rId12"/>
              <a:stretch>
                <a:fillRect/>
              </a:stretch>
            </p:blipFill>
            <p:spPr>
              <a:xfrm>
                <a:off x="6981375" y="6613003"/>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6" name="Ink 15">
                <a:extLst>
                  <a:ext uri="{FF2B5EF4-FFF2-40B4-BE49-F238E27FC236}">
                    <a16:creationId xmlns:a16="http://schemas.microsoft.com/office/drawing/2014/main" id="{440E3136-6934-9D4E-1DCF-341E7CE65D30}"/>
                  </a:ext>
                </a:extLst>
              </p14:cNvPr>
              <p14:cNvContentPartPr/>
              <p14:nvPr/>
            </p14:nvContentPartPr>
            <p14:xfrm>
              <a:off x="9306255" y="7447483"/>
              <a:ext cx="360" cy="360"/>
            </p14:xfrm>
          </p:contentPart>
        </mc:Choice>
        <mc:Fallback xmlns="">
          <p:pic>
            <p:nvPicPr>
              <p:cNvPr id="16" name="Ink 15">
                <a:extLst>
                  <a:ext uri="{FF2B5EF4-FFF2-40B4-BE49-F238E27FC236}">
                    <a16:creationId xmlns:a16="http://schemas.microsoft.com/office/drawing/2014/main" id="{440E3136-6934-9D4E-1DCF-341E7CE65D30}"/>
                  </a:ext>
                </a:extLst>
              </p:cNvPr>
              <p:cNvPicPr/>
              <p:nvPr/>
            </p:nvPicPr>
            <p:blipFill>
              <a:blip r:embed="rId14"/>
              <a:stretch>
                <a:fillRect/>
              </a:stretch>
            </p:blipFill>
            <p:spPr>
              <a:xfrm>
                <a:off x="9297615" y="7438843"/>
                <a:ext cx="18000" cy="18000"/>
              </a:xfrm>
              <a:prstGeom prst="rect">
                <a:avLst/>
              </a:prstGeom>
            </p:spPr>
          </p:pic>
        </mc:Fallback>
      </mc:AlternateContent>
      <p:pic>
        <p:nvPicPr>
          <p:cNvPr id="18" name="Picture 17">
            <a:extLst>
              <a:ext uri="{FF2B5EF4-FFF2-40B4-BE49-F238E27FC236}">
                <a16:creationId xmlns:a16="http://schemas.microsoft.com/office/drawing/2014/main" id="{8FC241CF-4427-60DB-478F-738391DFF76D}"/>
              </a:ext>
            </a:extLst>
          </p:cNvPr>
          <p:cNvPicPr>
            <a:picLocks noChangeAspect="1"/>
          </p:cNvPicPr>
          <p:nvPr/>
        </p:nvPicPr>
        <p:blipFill>
          <a:blip r:embed="rId15"/>
          <a:stretch>
            <a:fillRect/>
          </a:stretch>
        </p:blipFill>
        <p:spPr>
          <a:xfrm>
            <a:off x="2195275" y="4256195"/>
            <a:ext cx="13715640" cy="1670791"/>
          </a:xfrm>
          <a:prstGeom prst="rect">
            <a:avLst/>
          </a:prstGeom>
        </p:spPr>
      </p:pic>
      <p:pic>
        <p:nvPicPr>
          <p:cNvPr id="20" name="Picture 19">
            <a:extLst>
              <a:ext uri="{FF2B5EF4-FFF2-40B4-BE49-F238E27FC236}">
                <a16:creationId xmlns:a16="http://schemas.microsoft.com/office/drawing/2014/main" id="{32640380-ABB2-63D1-E538-6A3B4B8D3745}"/>
              </a:ext>
            </a:extLst>
          </p:cNvPr>
          <p:cNvPicPr>
            <a:picLocks noChangeAspect="1"/>
          </p:cNvPicPr>
          <p:nvPr/>
        </p:nvPicPr>
        <p:blipFill>
          <a:blip r:embed="rId16"/>
          <a:stretch>
            <a:fillRect/>
          </a:stretch>
        </p:blipFill>
        <p:spPr>
          <a:xfrm>
            <a:off x="2195275" y="5850463"/>
            <a:ext cx="14018079" cy="1543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3" cy="1028315"/>
          </a:xfrm>
          <a:prstGeom prst="rect">
            <a:avLst/>
          </a:prstGeom>
        </p:spPr>
      </p:pic>
      <p:pic>
        <p:nvPicPr>
          <p:cNvPr id="3" name="object 3"/>
          <p:cNvPicPr/>
          <p:nvPr/>
        </p:nvPicPr>
        <p:blipFill>
          <a:blip r:embed="rId3" cstate="print"/>
          <a:stretch>
            <a:fillRect/>
          </a:stretch>
        </p:blipFill>
        <p:spPr>
          <a:xfrm>
            <a:off x="14277747" y="9520488"/>
            <a:ext cx="4010039" cy="766510"/>
          </a:xfrm>
          <a:prstGeom prst="rect">
            <a:avLst/>
          </a:prstGeom>
        </p:spPr>
      </p:pic>
      <p:pic>
        <p:nvPicPr>
          <p:cNvPr id="4" name="object 4"/>
          <p:cNvPicPr/>
          <p:nvPr/>
        </p:nvPicPr>
        <p:blipFill>
          <a:blip r:embed="rId4" cstate="print"/>
          <a:stretch>
            <a:fillRect/>
          </a:stretch>
        </p:blipFill>
        <p:spPr>
          <a:xfrm>
            <a:off x="0" y="8428912"/>
            <a:ext cx="1857693" cy="1858086"/>
          </a:xfrm>
          <a:prstGeom prst="rect">
            <a:avLst/>
          </a:prstGeom>
        </p:spPr>
      </p:pic>
      <p:pic>
        <p:nvPicPr>
          <p:cNvPr id="5" name="object 5"/>
          <p:cNvPicPr/>
          <p:nvPr/>
        </p:nvPicPr>
        <p:blipFill>
          <a:blip r:embed="rId5" cstate="print"/>
          <a:stretch>
            <a:fillRect/>
          </a:stretch>
        </p:blipFill>
        <p:spPr>
          <a:xfrm>
            <a:off x="14792980" y="0"/>
            <a:ext cx="3495019" cy="3094938"/>
          </a:xfrm>
          <a:prstGeom prst="rect">
            <a:avLst/>
          </a:prstGeom>
        </p:spPr>
      </p:pic>
      <p:sp>
        <p:nvSpPr>
          <p:cNvPr id="7" name="object 7"/>
          <p:cNvSpPr txBox="1"/>
          <p:nvPr/>
        </p:nvSpPr>
        <p:spPr>
          <a:xfrm>
            <a:off x="1631991" y="952042"/>
            <a:ext cx="4804410" cy="812165"/>
          </a:xfrm>
          <a:prstGeom prst="rect">
            <a:avLst/>
          </a:prstGeom>
        </p:spPr>
        <p:txBody>
          <a:bodyPr vert="horz" wrap="square" lIns="0" tIns="13970" rIns="0" bIns="0" rtlCol="0">
            <a:spAutoFit/>
          </a:bodyPr>
          <a:lstStyle/>
          <a:p>
            <a:pPr marL="12700">
              <a:lnSpc>
                <a:spcPct val="100000"/>
              </a:lnSpc>
              <a:spcBef>
                <a:spcPts val="110"/>
              </a:spcBef>
            </a:pPr>
            <a:r>
              <a:rPr sz="5150" b="1" spc="190" dirty="0">
                <a:solidFill>
                  <a:srgbClr val="048AFF"/>
                </a:solidFill>
                <a:latin typeface="Arial"/>
                <a:cs typeface="Arial"/>
              </a:rPr>
              <a:t>Configure</a:t>
            </a:r>
            <a:r>
              <a:rPr sz="5150" b="1" spc="55" dirty="0">
                <a:solidFill>
                  <a:srgbClr val="048AFF"/>
                </a:solidFill>
                <a:latin typeface="Arial"/>
                <a:cs typeface="Arial"/>
              </a:rPr>
              <a:t> </a:t>
            </a:r>
            <a:r>
              <a:rPr sz="5150" b="1" spc="275" dirty="0">
                <a:solidFill>
                  <a:srgbClr val="048AFF"/>
                </a:solidFill>
                <a:latin typeface="Arial"/>
                <a:cs typeface="Arial"/>
              </a:rPr>
              <a:t>Git:</a:t>
            </a:r>
            <a:endParaRPr sz="5150">
              <a:latin typeface="Arial"/>
              <a:cs typeface="Arial"/>
            </a:endParaRPr>
          </a:p>
        </p:txBody>
      </p:sp>
      <p:pic>
        <p:nvPicPr>
          <p:cNvPr id="8" name="object 8"/>
          <p:cNvPicPr/>
          <p:nvPr/>
        </p:nvPicPr>
        <p:blipFill>
          <a:blip r:embed="rId6" cstate="print"/>
          <a:stretch>
            <a:fillRect/>
          </a:stretch>
        </p:blipFill>
        <p:spPr>
          <a:xfrm>
            <a:off x="2016166" y="2212747"/>
            <a:ext cx="133350" cy="133350"/>
          </a:xfrm>
          <a:prstGeom prst="rect">
            <a:avLst/>
          </a:prstGeom>
        </p:spPr>
      </p:pic>
      <p:sp>
        <p:nvSpPr>
          <p:cNvPr id="9" name="object 9"/>
          <p:cNvSpPr txBox="1"/>
          <p:nvPr/>
        </p:nvSpPr>
        <p:spPr>
          <a:xfrm>
            <a:off x="2335949" y="1985925"/>
            <a:ext cx="13311505" cy="522605"/>
          </a:xfrm>
          <a:prstGeom prst="rect">
            <a:avLst/>
          </a:prstGeom>
        </p:spPr>
        <p:txBody>
          <a:bodyPr vert="horz" wrap="square" lIns="0" tIns="13970" rIns="0" bIns="0" rtlCol="0">
            <a:spAutoFit/>
          </a:bodyPr>
          <a:lstStyle/>
          <a:p>
            <a:pPr marL="12700">
              <a:lnSpc>
                <a:spcPct val="100000"/>
              </a:lnSpc>
              <a:spcBef>
                <a:spcPts val="110"/>
              </a:spcBef>
            </a:pPr>
            <a:r>
              <a:rPr sz="3250" spc="-10" dirty="0">
                <a:solidFill>
                  <a:srgbClr val="FFFFFF"/>
                </a:solidFill>
                <a:latin typeface="Trebuchet MS"/>
                <a:cs typeface="Trebuchet MS"/>
              </a:rPr>
              <a:t>git</a:t>
            </a:r>
            <a:r>
              <a:rPr sz="3250" spc="-120" dirty="0">
                <a:solidFill>
                  <a:srgbClr val="FFFFFF"/>
                </a:solidFill>
                <a:latin typeface="Trebuchet MS"/>
                <a:cs typeface="Trebuchet MS"/>
              </a:rPr>
              <a:t> </a:t>
            </a:r>
            <a:r>
              <a:rPr sz="3250" spc="65" dirty="0">
                <a:solidFill>
                  <a:srgbClr val="FFFFFF"/>
                </a:solidFill>
                <a:latin typeface="Trebuchet MS"/>
                <a:cs typeface="Trebuchet MS"/>
              </a:rPr>
              <a:t>config</a:t>
            </a:r>
            <a:r>
              <a:rPr sz="3250" spc="-120" dirty="0">
                <a:solidFill>
                  <a:srgbClr val="FFFFFF"/>
                </a:solidFill>
                <a:latin typeface="Trebuchet MS"/>
                <a:cs typeface="Trebuchet MS"/>
              </a:rPr>
              <a:t> </a:t>
            </a:r>
            <a:r>
              <a:rPr sz="3250" spc="140" dirty="0">
                <a:solidFill>
                  <a:srgbClr val="FFFFFF"/>
                </a:solidFill>
                <a:latin typeface="Trebuchet MS"/>
                <a:cs typeface="Trebuchet MS"/>
              </a:rPr>
              <a:t>--list</a:t>
            </a:r>
            <a:r>
              <a:rPr sz="3250" spc="-120" dirty="0">
                <a:solidFill>
                  <a:srgbClr val="FFFFFF"/>
                </a:solidFill>
                <a:latin typeface="Trebuchet MS"/>
                <a:cs typeface="Trebuchet MS"/>
              </a:rPr>
              <a:t> </a:t>
            </a:r>
            <a:r>
              <a:rPr sz="3250" spc="100" dirty="0">
                <a:solidFill>
                  <a:srgbClr val="FFFFFF"/>
                </a:solidFill>
                <a:latin typeface="Trebuchet MS"/>
                <a:cs typeface="Trebuchet MS"/>
              </a:rPr>
              <a:t>Command.</a:t>
            </a:r>
            <a:r>
              <a:rPr sz="3250" spc="-114" dirty="0">
                <a:solidFill>
                  <a:srgbClr val="FFFFFF"/>
                </a:solidFill>
                <a:latin typeface="Trebuchet MS"/>
                <a:cs typeface="Trebuchet MS"/>
              </a:rPr>
              <a:t> </a:t>
            </a:r>
            <a:r>
              <a:rPr sz="3250" spc="45" dirty="0">
                <a:solidFill>
                  <a:srgbClr val="FFFFFF"/>
                </a:solidFill>
                <a:latin typeface="Trebuchet MS"/>
                <a:cs typeface="Trebuchet MS"/>
              </a:rPr>
              <a:t>(To</a:t>
            </a:r>
            <a:r>
              <a:rPr sz="3250" spc="-120" dirty="0">
                <a:solidFill>
                  <a:srgbClr val="FFFFFF"/>
                </a:solidFill>
                <a:latin typeface="Trebuchet MS"/>
                <a:cs typeface="Trebuchet MS"/>
              </a:rPr>
              <a:t> </a:t>
            </a:r>
            <a:r>
              <a:rPr sz="3250" spc="5" dirty="0">
                <a:solidFill>
                  <a:srgbClr val="FFFFFF"/>
                </a:solidFill>
                <a:latin typeface="Trebuchet MS"/>
                <a:cs typeface="Trebuchet MS"/>
              </a:rPr>
              <a:t>verify</a:t>
            </a:r>
            <a:r>
              <a:rPr sz="3250" spc="-120" dirty="0">
                <a:solidFill>
                  <a:srgbClr val="FFFFFF"/>
                </a:solidFill>
                <a:latin typeface="Trebuchet MS"/>
                <a:cs typeface="Trebuchet MS"/>
              </a:rPr>
              <a:t> </a:t>
            </a:r>
            <a:r>
              <a:rPr sz="3250" spc="70" dirty="0">
                <a:solidFill>
                  <a:srgbClr val="FFFFFF"/>
                </a:solidFill>
                <a:latin typeface="Trebuchet MS"/>
                <a:cs typeface="Trebuchet MS"/>
              </a:rPr>
              <a:t>configured</a:t>
            </a:r>
            <a:r>
              <a:rPr sz="3250" spc="-114" dirty="0">
                <a:solidFill>
                  <a:srgbClr val="FFFFFF"/>
                </a:solidFill>
                <a:latin typeface="Trebuchet MS"/>
                <a:cs typeface="Trebuchet MS"/>
              </a:rPr>
              <a:t> </a:t>
            </a:r>
            <a:r>
              <a:rPr sz="3250" spc="100" dirty="0">
                <a:solidFill>
                  <a:srgbClr val="FFFFFF"/>
                </a:solidFill>
                <a:latin typeface="Trebuchet MS"/>
                <a:cs typeface="Trebuchet MS"/>
              </a:rPr>
              <a:t>username</a:t>
            </a:r>
            <a:r>
              <a:rPr sz="3250" spc="-120" dirty="0">
                <a:solidFill>
                  <a:srgbClr val="FFFFFF"/>
                </a:solidFill>
                <a:latin typeface="Trebuchet MS"/>
                <a:cs typeface="Trebuchet MS"/>
              </a:rPr>
              <a:t> </a:t>
            </a:r>
            <a:r>
              <a:rPr sz="3250" spc="120" dirty="0">
                <a:solidFill>
                  <a:srgbClr val="FFFFFF"/>
                </a:solidFill>
                <a:latin typeface="Trebuchet MS"/>
                <a:cs typeface="Trebuchet MS"/>
              </a:rPr>
              <a:t>and</a:t>
            </a:r>
            <a:r>
              <a:rPr sz="3250" spc="-120" dirty="0">
                <a:solidFill>
                  <a:srgbClr val="FFFFFF"/>
                </a:solidFill>
                <a:latin typeface="Trebuchet MS"/>
                <a:cs typeface="Trebuchet MS"/>
              </a:rPr>
              <a:t> </a:t>
            </a:r>
            <a:r>
              <a:rPr sz="3250" spc="-5" dirty="0">
                <a:solidFill>
                  <a:srgbClr val="FFFFFF"/>
                </a:solidFill>
                <a:latin typeface="Trebuchet MS"/>
                <a:cs typeface="Trebuchet MS"/>
              </a:rPr>
              <a:t>email)</a:t>
            </a:r>
            <a:endParaRPr sz="3250">
              <a:latin typeface="Trebuchet MS"/>
              <a:cs typeface="Trebuchet MS"/>
            </a:endParaRPr>
          </a:p>
        </p:txBody>
      </p:sp>
      <p:pic>
        <p:nvPicPr>
          <p:cNvPr id="11" name="Picture 10">
            <a:extLst>
              <a:ext uri="{FF2B5EF4-FFF2-40B4-BE49-F238E27FC236}">
                <a16:creationId xmlns:a16="http://schemas.microsoft.com/office/drawing/2014/main" id="{CBC2F8F5-E570-E5F3-6A4D-6EF0EC56E2A3}"/>
              </a:ext>
            </a:extLst>
          </p:cNvPr>
          <p:cNvPicPr>
            <a:picLocks noChangeAspect="1"/>
          </p:cNvPicPr>
          <p:nvPr/>
        </p:nvPicPr>
        <p:blipFill>
          <a:blip r:embed="rId7"/>
          <a:stretch>
            <a:fillRect/>
          </a:stretch>
        </p:blipFill>
        <p:spPr>
          <a:xfrm>
            <a:off x="3886200" y="3524109"/>
            <a:ext cx="8229600" cy="573419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2" name="Ink 11">
                <a:extLst>
                  <a:ext uri="{FF2B5EF4-FFF2-40B4-BE49-F238E27FC236}">
                    <a16:creationId xmlns:a16="http://schemas.microsoft.com/office/drawing/2014/main" id="{7BFDFA71-AAC0-9AEF-476C-99334B7685E6}"/>
                  </a:ext>
                </a:extLst>
              </p14:cNvPr>
              <p14:cNvContentPartPr/>
              <p14:nvPr/>
            </p14:nvContentPartPr>
            <p14:xfrm>
              <a:off x="3937935" y="7668523"/>
              <a:ext cx="2578680" cy="60840"/>
            </p14:xfrm>
          </p:contentPart>
        </mc:Choice>
        <mc:Fallback xmlns="">
          <p:pic>
            <p:nvPicPr>
              <p:cNvPr id="12" name="Ink 11">
                <a:extLst>
                  <a:ext uri="{FF2B5EF4-FFF2-40B4-BE49-F238E27FC236}">
                    <a16:creationId xmlns:a16="http://schemas.microsoft.com/office/drawing/2014/main" id="{7BFDFA71-AAC0-9AEF-476C-99334B7685E6}"/>
                  </a:ext>
                </a:extLst>
              </p:cNvPr>
              <p:cNvPicPr/>
              <p:nvPr/>
            </p:nvPicPr>
            <p:blipFill>
              <a:blip r:embed="rId9"/>
              <a:stretch>
                <a:fillRect/>
              </a:stretch>
            </p:blipFill>
            <p:spPr>
              <a:xfrm>
                <a:off x="3928935" y="7659523"/>
                <a:ext cx="2596320" cy="7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3" name="Ink 12">
                <a:extLst>
                  <a:ext uri="{FF2B5EF4-FFF2-40B4-BE49-F238E27FC236}">
                    <a16:creationId xmlns:a16="http://schemas.microsoft.com/office/drawing/2014/main" id="{CEE7BD1A-1B18-9E68-C2AC-D2B7F389E5E7}"/>
                  </a:ext>
                </a:extLst>
              </p14:cNvPr>
              <p14:cNvContentPartPr/>
              <p14:nvPr/>
            </p14:nvContentPartPr>
            <p14:xfrm>
              <a:off x="4011735" y="7949323"/>
              <a:ext cx="3773880" cy="30240"/>
            </p14:xfrm>
          </p:contentPart>
        </mc:Choice>
        <mc:Fallback xmlns="">
          <p:pic>
            <p:nvPicPr>
              <p:cNvPr id="13" name="Ink 12">
                <a:extLst>
                  <a:ext uri="{FF2B5EF4-FFF2-40B4-BE49-F238E27FC236}">
                    <a16:creationId xmlns:a16="http://schemas.microsoft.com/office/drawing/2014/main" id="{CEE7BD1A-1B18-9E68-C2AC-D2B7F389E5E7}"/>
                  </a:ext>
                </a:extLst>
              </p:cNvPr>
              <p:cNvPicPr/>
              <p:nvPr/>
            </p:nvPicPr>
            <p:blipFill>
              <a:blip r:embed="rId11"/>
              <a:stretch>
                <a:fillRect/>
              </a:stretch>
            </p:blipFill>
            <p:spPr>
              <a:xfrm>
                <a:off x="4002735" y="7940323"/>
                <a:ext cx="3791520" cy="4788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5254172" y="9099468"/>
            <a:ext cx="3033826" cy="1187524"/>
          </a:xfrm>
          <a:prstGeom prst="rect">
            <a:avLst/>
          </a:prstGeom>
        </p:spPr>
      </p:pic>
      <p:pic>
        <p:nvPicPr>
          <p:cNvPr id="4" name="object 4"/>
          <p:cNvPicPr/>
          <p:nvPr/>
        </p:nvPicPr>
        <p:blipFill>
          <a:blip r:embed="rId4" cstate="print"/>
          <a:stretch>
            <a:fillRect/>
          </a:stretch>
        </p:blipFill>
        <p:spPr>
          <a:xfrm>
            <a:off x="14792980" y="0"/>
            <a:ext cx="3495019" cy="3094938"/>
          </a:xfrm>
          <a:prstGeom prst="rect">
            <a:avLst/>
          </a:prstGeom>
        </p:spPr>
      </p:pic>
      <p:pic>
        <p:nvPicPr>
          <p:cNvPr id="5" name="object 5"/>
          <p:cNvPicPr/>
          <p:nvPr/>
        </p:nvPicPr>
        <p:blipFill>
          <a:blip r:embed="rId5" cstate="print"/>
          <a:stretch>
            <a:fillRect/>
          </a:stretch>
        </p:blipFill>
        <p:spPr>
          <a:xfrm>
            <a:off x="1028700" y="4743267"/>
            <a:ext cx="15135209" cy="5191079"/>
          </a:xfrm>
          <a:prstGeom prst="rect">
            <a:avLst/>
          </a:prstGeom>
        </p:spPr>
      </p:pic>
      <p:pic>
        <p:nvPicPr>
          <p:cNvPr id="6" name="object 6"/>
          <p:cNvPicPr/>
          <p:nvPr/>
        </p:nvPicPr>
        <p:blipFill>
          <a:blip r:embed="rId6" cstate="print"/>
          <a:stretch>
            <a:fillRect/>
          </a:stretch>
        </p:blipFill>
        <p:spPr>
          <a:xfrm>
            <a:off x="3021243" y="1867410"/>
            <a:ext cx="176449" cy="176449"/>
          </a:xfrm>
          <a:prstGeom prst="rect">
            <a:avLst/>
          </a:prstGeom>
        </p:spPr>
      </p:pic>
      <p:pic>
        <p:nvPicPr>
          <p:cNvPr id="7" name="object 7"/>
          <p:cNvPicPr/>
          <p:nvPr/>
        </p:nvPicPr>
        <p:blipFill>
          <a:blip r:embed="rId6" cstate="print"/>
          <a:stretch>
            <a:fillRect/>
          </a:stretch>
        </p:blipFill>
        <p:spPr>
          <a:xfrm>
            <a:off x="3021243" y="4143610"/>
            <a:ext cx="176449" cy="176449"/>
          </a:xfrm>
          <a:prstGeom prst="rect">
            <a:avLst/>
          </a:prstGeom>
        </p:spPr>
      </p:pic>
      <p:sp>
        <p:nvSpPr>
          <p:cNvPr id="8" name="object 8"/>
          <p:cNvSpPr txBox="1"/>
          <p:nvPr/>
        </p:nvSpPr>
        <p:spPr>
          <a:xfrm>
            <a:off x="3465382" y="1448664"/>
            <a:ext cx="10253980" cy="3060700"/>
          </a:xfrm>
          <a:prstGeom prst="rect">
            <a:avLst/>
          </a:prstGeom>
        </p:spPr>
        <p:txBody>
          <a:bodyPr vert="horz" wrap="square" lIns="0" tIns="12065" rIns="0" bIns="0" rtlCol="0">
            <a:spAutoFit/>
          </a:bodyPr>
          <a:lstStyle/>
          <a:p>
            <a:pPr marL="12700" marR="5080">
              <a:lnSpc>
                <a:spcPct val="120000"/>
              </a:lnSpc>
              <a:spcBef>
                <a:spcPts val="95"/>
              </a:spcBef>
            </a:pPr>
            <a:r>
              <a:rPr sz="4150" spc="40" dirty="0">
                <a:solidFill>
                  <a:srgbClr val="FFFFFF"/>
                </a:solidFill>
                <a:latin typeface="Trebuchet MS"/>
                <a:cs typeface="Trebuchet MS"/>
              </a:rPr>
              <a:t>"Clone"</a:t>
            </a:r>
            <a:r>
              <a:rPr sz="4150" spc="-155" dirty="0">
                <a:solidFill>
                  <a:srgbClr val="FFFFFF"/>
                </a:solidFill>
                <a:latin typeface="Trebuchet MS"/>
                <a:cs typeface="Trebuchet MS"/>
              </a:rPr>
              <a:t> </a:t>
            </a:r>
            <a:r>
              <a:rPr sz="4150" spc="-45" dirty="0">
                <a:solidFill>
                  <a:srgbClr val="FFFFFF"/>
                </a:solidFill>
                <a:latin typeface="Trebuchet MS"/>
                <a:cs typeface="Trebuchet MS"/>
              </a:rPr>
              <a:t>in</a:t>
            </a:r>
            <a:r>
              <a:rPr sz="4150" spc="-155" dirty="0">
                <a:solidFill>
                  <a:srgbClr val="FFFFFF"/>
                </a:solidFill>
                <a:latin typeface="Trebuchet MS"/>
                <a:cs typeface="Trebuchet MS"/>
              </a:rPr>
              <a:t> </a:t>
            </a:r>
            <a:r>
              <a:rPr sz="4150" spc="100" dirty="0">
                <a:solidFill>
                  <a:srgbClr val="FFFFFF"/>
                </a:solidFill>
                <a:latin typeface="Trebuchet MS"/>
                <a:cs typeface="Trebuchet MS"/>
              </a:rPr>
              <a:t>GitHub</a:t>
            </a:r>
            <a:r>
              <a:rPr sz="4150" spc="-150" dirty="0">
                <a:solidFill>
                  <a:srgbClr val="FFFFFF"/>
                </a:solidFill>
                <a:latin typeface="Trebuchet MS"/>
                <a:cs typeface="Trebuchet MS"/>
              </a:rPr>
              <a:t> </a:t>
            </a:r>
            <a:r>
              <a:rPr sz="4150" spc="185" dirty="0">
                <a:solidFill>
                  <a:srgbClr val="FFFFFF"/>
                </a:solidFill>
                <a:latin typeface="Trebuchet MS"/>
                <a:cs typeface="Trebuchet MS"/>
              </a:rPr>
              <a:t>means</a:t>
            </a:r>
            <a:r>
              <a:rPr sz="4150" spc="-155" dirty="0">
                <a:solidFill>
                  <a:srgbClr val="FFFFFF"/>
                </a:solidFill>
                <a:latin typeface="Trebuchet MS"/>
                <a:cs typeface="Trebuchet MS"/>
              </a:rPr>
              <a:t> </a:t>
            </a:r>
            <a:r>
              <a:rPr sz="4150" spc="75" dirty="0">
                <a:solidFill>
                  <a:srgbClr val="FFFFFF"/>
                </a:solidFill>
                <a:latin typeface="Trebuchet MS"/>
                <a:cs typeface="Trebuchet MS"/>
              </a:rPr>
              <a:t>making</a:t>
            </a:r>
            <a:r>
              <a:rPr sz="4150" spc="-150" dirty="0">
                <a:solidFill>
                  <a:srgbClr val="FFFFFF"/>
                </a:solidFill>
                <a:latin typeface="Trebuchet MS"/>
                <a:cs typeface="Trebuchet MS"/>
              </a:rPr>
              <a:t> </a:t>
            </a:r>
            <a:r>
              <a:rPr sz="4150" spc="70" dirty="0">
                <a:solidFill>
                  <a:srgbClr val="FFFFFF"/>
                </a:solidFill>
                <a:latin typeface="Trebuchet MS"/>
                <a:cs typeface="Trebuchet MS"/>
              </a:rPr>
              <a:t>a</a:t>
            </a:r>
            <a:r>
              <a:rPr sz="4150" spc="-155" dirty="0">
                <a:solidFill>
                  <a:srgbClr val="FFFFFF"/>
                </a:solidFill>
                <a:latin typeface="Trebuchet MS"/>
                <a:cs typeface="Trebuchet MS"/>
              </a:rPr>
              <a:t> </a:t>
            </a:r>
            <a:r>
              <a:rPr sz="4150" spc="275" dirty="0">
                <a:solidFill>
                  <a:srgbClr val="FFFFFF"/>
                </a:solidFill>
                <a:latin typeface="Trebuchet MS"/>
                <a:cs typeface="Trebuchet MS"/>
              </a:rPr>
              <a:t>copy</a:t>
            </a:r>
            <a:r>
              <a:rPr sz="4150" spc="-155" dirty="0">
                <a:solidFill>
                  <a:srgbClr val="FFFFFF"/>
                </a:solidFill>
                <a:latin typeface="Trebuchet MS"/>
                <a:cs typeface="Trebuchet MS"/>
              </a:rPr>
              <a:t> </a:t>
            </a:r>
            <a:r>
              <a:rPr sz="4150" spc="40" dirty="0">
                <a:solidFill>
                  <a:srgbClr val="FFFFFF"/>
                </a:solidFill>
                <a:latin typeface="Trebuchet MS"/>
                <a:cs typeface="Trebuchet MS"/>
              </a:rPr>
              <a:t>of </a:t>
            </a:r>
            <a:r>
              <a:rPr sz="4150" spc="-1235" dirty="0">
                <a:solidFill>
                  <a:srgbClr val="FFFFFF"/>
                </a:solidFill>
                <a:latin typeface="Trebuchet MS"/>
                <a:cs typeface="Trebuchet MS"/>
              </a:rPr>
              <a:t> </a:t>
            </a:r>
            <a:r>
              <a:rPr sz="4150" spc="70" dirty="0">
                <a:solidFill>
                  <a:srgbClr val="FFFFFF"/>
                </a:solidFill>
                <a:latin typeface="Trebuchet MS"/>
                <a:cs typeface="Trebuchet MS"/>
              </a:rPr>
              <a:t>a </a:t>
            </a:r>
            <a:r>
              <a:rPr sz="4150" spc="105" dirty="0">
                <a:solidFill>
                  <a:srgbClr val="FFFFFF"/>
                </a:solidFill>
                <a:latin typeface="Trebuchet MS"/>
                <a:cs typeface="Trebuchet MS"/>
              </a:rPr>
              <a:t>repository </a:t>
            </a:r>
            <a:r>
              <a:rPr sz="4150" spc="60" dirty="0">
                <a:solidFill>
                  <a:srgbClr val="FFFFFF"/>
                </a:solidFill>
                <a:latin typeface="Trebuchet MS"/>
                <a:cs typeface="Trebuchet MS"/>
              </a:rPr>
              <a:t>from </a:t>
            </a:r>
            <a:r>
              <a:rPr sz="4150" spc="55" dirty="0">
                <a:solidFill>
                  <a:srgbClr val="FFFFFF"/>
                </a:solidFill>
                <a:latin typeface="Trebuchet MS"/>
                <a:cs typeface="Trebuchet MS"/>
              </a:rPr>
              <a:t>the </a:t>
            </a:r>
            <a:r>
              <a:rPr sz="4150" spc="90" dirty="0">
                <a:solidFill>
                  <a:srgbClr val="FFFFFF"/>
                </a:solidFill>
                <a:latin typeface="Trebuchet MS"/>
                <a:cs typeface="Trebuchet MS"/>
              </a:rPr>
              <a:t>remote </a:t>
            </a:r>
            <a:r>
              <a:rPr sz="4150" spc="85" dirty="0">
                <a:solidFill>
                  <a:srgbClr val="FFFFFF"/>
                </a:solidFill>
                <a:latin typeface="Trebuchet MS"/>
                <a:cs typeface="Trebuchet MS"/>
              </a:rPr>
              <a:t>server </a:t>
            </a:r>
            <a:r>
              <a:rPr sz="4150" spc="95" dirty="0">
                <a:solidFill>
                  <a:srgbClr val="FFFFFF"/>
                </a:solidFill>
                <a:latin typeface="Trebuchet MS"/>
                <a:cs typeface="Trebuchet MS"/>
              </a:rPr>
              <a:t>to </a:t>
            </a:r>
            <a:r>
              <a:rPr sz="4150" spc="100" dirty="0">
                <a:solidFill>
                  <a:srgbClr val="FFFFFF"/>
                </a:solidFill>
                <a:latin typeface="Trebuchet MS"/>
                <a:cs typeface="Trebuchet MS"/>
              </a:rPr>
              <a:t> </a:t>
            </a:r>
            <a:r>
              <a:rPr sz="4150" spc="120" dirty="0">
                <a:solidFill>
                  <a:srgbClr val="FFFFFF"/>
                </a:solidFill>
                <a:latin typeface="Trebuchet MS"/>
                <a:cs typeface="Trebuchet MS"/>
              </a:rPr>
              <a:t>your</a:t>
            </a:r>
            <a:r>
              <a:rPr sz="4150" spc="-155" dirty="0">
                <a:solidFill>
                  <a:srgbClr val="FFFFFF"/>
                </a:solidFill>
                <a:latin typeface="Trebuchet MS"/>
                <a:cs typeface="Trebuchet MS"/>
              </a:rPr>
              <a:t> </a:t>
            </a:r>
            <a:r>
              <a:rPr sz="4150" dirty="0">
                <a:solidFill>
                  <a:srgbClr val="FFFFFF"/>
                </a:solidFill>
                <a:latin typeface="Trebuchet MS"/>
                <a:cs typeface="Trebuchet MS"/>
              </a:rPr>
              <a:t>local</a:t>
            </a:r>
            <a:r>
              <a:rPr sz="4150" spc="-155" dirty="0">
                <a:solidFill>
                  <a:srgbClr val="FFFFFF"/>
                </a:solidFill>
                <a:latin typeface="Trebuchet MS"/>
                <a:cs typeface="Trebuchet MS"/>
              </a:rPr>
              <a:t> </a:t>
            </a:r>
            <a:r>
              <a:rPr sz="4150" spc="145" dirty="0">
                <a:solidFill>
                  <a:srgbClr val="FFFFFF"/>
                </a:solidFill>
                <a:latin typeface="Trebuchet MS"/>
                <a:cs typeface="Trebuchet MS"/>
              </a:rPr>
              <a:t>computer</a:t>
            </a:r>
            <a:r>
              <a:rPr sz="4150" spc="-150" dirty="0">
                <a:solidFill>
                  <a:srgbClr val="FFFFFF"/>
                </a:solidFill>
                <a:latin typeface="Trebuchet MS"/>
                <a:cs typeface="Trebuchet MS"/>
              </a:rPr>
              <a:t> </a:t>
            </a:r>
            <a:r>
              <a:rPr sz="4150" spc="-10" dirty="0">
                <a:solidFill>
                  <a:srgbClr val="FFFFFF"/>
                </a:solidFill>
                <a:latin typeface="Trebuchet MS"/>
                <a:cs typeface="Trebuchet MS"/>
              </a:rPr>
              <a:t>for</a:t>
            </a:r>
            <a:r>
              <a:rPr sz="4150" spc="-155" dirty="0">
                <a:solidFill>
                  <a:srgbClr val="FFFFFF"/>
                </a:solidFill>
                <a:latin typeface="Trebuchet MS"/>
                <a:cs typeface="Trebuchet MS"/>
              </a:rPr>
              <a:t> </a:t>
            </a:r>
            <a:r>
              <a:rPr sz="4150" spc="-55" dirty="0">
                <a:solidFill>
                  <a:srgbClr val="FFFFFF"/>
                </a:solidFill>
                <a:latin typeface="Trebuchet MS"/>
                <a:cs typeface="Trebuchet MS"/>
              </a:rPr>
              <a:t>editing.</a:t>
            </a:r>
            <a:endParaRPr sz="4150">
              <a:latin typeface="Trebuchet MS"/>
              <a:cs typeface="Trebuchet MS"/>
            </a:endParaRPr>
          </a:p>
          <a:p>
            <a:pPr marL="12700">
              <a:lnSpc>
                <a:spcPct val="100000"/>
              </a:lnSpc>
              <a:spcBef>
                <a:spcPts val="994"/>
              </a:spcBef>
            </a:pPr>
            <a:r>
              <a:rPr sz="4150" spc="10" dirty="0">
                <a:solidFill>
                  <a:srgbClr val="FFFFFF"/>
                </a:solidFill>
                <a:latin typeface="Trebuchet MS"/>
                <a:cs typeface="Trebuchet MS"/>
              </a:rPr>
              <a:t>syntax:</a:t>
            </a:r>
            <a:r>
              <a:rPr sz="4150" spc="-160" dirty="0">
                <a:solidFill>
                  <a:srgbClr val="FFFFFF"/>
                </a:solidFill>
                <a:latin typeface="Trebuchet MS"/>
                <a:cs typeface="Trebuchet MS"/>
              </a:rPr>
              <a:t> </a:t>
            </a:r>
            <a:r>
              <a:rPr sz="4150" spc="-10" dirty="0">
                <a:solidFill>
                  <a:srgbClr val="FFFFFF"/>
                </a:solidFill>
                <a:latin typeface="Trebuchet MS"/>
                <a:cs typeface="Trebuchet MS"/>
              </a:rPr>
              <a:t>git</a:t>
            </a:r>
            <a:r>
              <a:rPr sz="4150" spc="-155" dirty="0">
                <a:solidFill>
                  <a:srgbClr val="FFFFFF"/>
                </a:solidFill>
                <a:latin typeface="Trebuchet MS"/>
                <a:cs typeface="Trebuchet MS"/>
              </a:rPr>
              <a:t> </a:t>
            </a:r>
            <a:r>
              <a:rPr sz="4150" spc="85" dirty="0">
                <a:solidFill>
                  <a:srgbClr val="FFFFFF"/>
                </a:solidFill>
                <a:latin typeface="Trebuchet MS"/>
                <a:cs typeface="Trebuchet MS"/>
              </a:rPr>
              <a:t>clone</a:t>
            </a:r>
            <a:r>
              <a:rPr sz="4150" spc="-160" dirty="0">
                <a:solidFill>
                  <a:srgbClr val="FFFFFF"/>
                </a:solidFill>
                <a:latin typeface="Trebuchet MS"/>
                <a:cs typeface="Trebuchet MS"/>
              </a:rPr>
              <a:t> </a:t>
            </a:r>
            <a:r>
              <a:rPr sz="4150" spc="-105" dirty="0">
                <a:solidFill>
                  <a:srgbClr val="FFFFFF"/>
                </a:solidFill>
                <a:latin typeface="Trebuchet MS"/>
                <a:cs typeface="Trebuchet MS"/>
              </a:rPr>
              <a:t>&lt;link&gt;</a:t>
            </a:r>
            <a:endParaRPr sz="4150">
              <a:latin typeface="Trebuchet MS"/>
              <a:cs typeface="Trebuchet MS"/>
            </a:endParaRPr>
          </a:p>
        </p:txBody>
      </p:sp>
      <p:sp>
        <p:nvSpPr>
          <p:cNvPr id="9" name="object 9"/>
          <p:cNvSpPr txBox="1">
            <a:spLocks noGrp="1"/>
          </p:cNvSpPr>
          <p:nvPr>
            <p:ph type="title"/>
          </p:nvPr>
        </p:nvSpPr>
        <p:spPr>
          <a:xfrm>
            <a:off x="2865492" y="555985"/>
            <a:ext cx="8094345" cy="812165"/>
          </a:xfrm>
          <a:prstGeom prst="rect">
            <a:avLst/>
          </a:prstGeom>
        </p:spPr>
        <p:txBody>
          <a:bodyPr vert="horz" wrap="square" lIns="0" tIns="13970" rIns="0" bIns="0" rtlCol="0">
            <a:spAutoFit/>
          </a:bodyPr>
          <a:lstStyle/>
          <a:p>
            <a:pPr marL="12700">
              <a:lnSpc>
                <a:spcPct val="100000"/>
              </a:lnSpc>
              <a:spcBef>
                <a:spcPts val="110"/>
              </a:spcBef>
            </a:pPr>
            <a:r>
              <a:rPr spc="55" dirty="0"/>
              <a:t>Basic</a:t>
            </a:r>
            <a:r>
              <a:rPr spc="80" dirty="0"/>
              <a:t> </a:t>
            </a:r>
            <a:r>
              <a:rPr spc="130" dirty="0"/>
              <a:t>Commands:</a:t>
            </a:r>
            <a:r>
              <a:rPr spc="85" dirty="0"/>
              <a:t> </a:t>
            </a:r>
            <a:r>
              <a:rPr spc="215" dirty="0"/>
              <a:t>Clone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0" y="7696586"/>
            <a:ext cx="3258979" cy="2590412"/>
          </a:xfrm>
          <a:prstGeom prst="rect">
            <a:avLst/>
          </a:prstGeom>
        </p:spPr>
      </p:pic>
      <p:grpSp>
        <p:nvGrpSpPr>
          <p:cNvPr id="4" name="object 4"/>
          <p:cNvGrpSpPr/>
          <p:nvPr/>
        </p:nvGrpSpPr>
        <p:grpSpPr>
          <a:xfrm>
            <a:off x="782735" y="1614007"/>
            <a:ext cx="17505680" cy="8673465"/>
            <a:chOff x="782735" y="1614007"/>
            <a:chExt cx="17505680" cy="8673465"/>
          </a:xfrm>
        </p:grpSpPr>
        <p:pic>
          <p:nvPicPr>
            <p:cNvPr id="5" name="object 5"/>
            <p:cNvPicPr/>
            <p:nvPr/>
          </p:nvPicPr>
          <p:blipFill>
            <a:blip r:embed="rId4" cstate="print"/>
            <a:stretch>
              <a:fillRect/>
            </a:stretch>
          </p:blipFill>
          <p:spPr>
            <a:xfrm>
              <a:off x="782735" y="1614007"/>
              <a:ext cx="16716359" cy="2228846"/>
            </a:xfrm>
            <a:prstGeom prst="rect">
              <a:avLst/>
            </a:prstGeom>
          </p:spPr>
        </p:pic>
        <p:pic>
          <p:nvPicPr>
            <p:cNvPr id="6" name="object 6"/>
            <p:cNvPicPr/>
            <p:nvPr/>
          </p:nvPicPr>
          <p:blipFill>
            <a:blip r:embed="rId5" cstate="print"/>
            <a:stretch>
              <a:fillRect/>
            </a:stretch>
          </p:blipFill>
          <p:spPr>
            <a:xfrm>
              <a:off x="12006407" y="3840784"/>
              <a:ext cx="6281592" cy="644621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09735"/>
            <a:ext cx="16058515" cy="9477375"/>
            <a:chOff x="0" y="809735"/>
            <a:chExt cx="16058515" cy="9477375"/>
          </a:xfrm>
        </p:grpSpPr>
        <p:pic>
          <p:nvPicPr>
            <p:cNvPr id="3" name="object 3"/>
            <p:cNvPicPr/>
            <p:nvPr/>
          </p:nvPicPr>
          <p:blipFill>
            <a:blip r:embed="rId2" cstate="print"/>
            <a:stretch>
              <a:fillRect/>
            </a:stretch>
          </p:blipFill>
          <p:spPr>
            <a:xfrm>
              <a:off x="0" y="7913975"/>
              <a:ext cx="3141844" cy="2373024"/>
            </a:xfrm>
            <a:prstGeom prst="rect">
              <a:avLst/>
            </a:prstGeom>
          </p:spPr>
        </p:pic>
        <p:sp>
          <p:nvSpPr>
            <p:cNvPr id="4" name="object 4"/>
            <p:cNvSpPr/>
            <p:nvPr/>
          </p:nvSpPr>
          <p:spPr>
            <a:xfrm>
              <a:off x="2675583" y="847846"/>
              <a:ext cx="13344525" cy="8896985"/>
            </a:xfrm>
            <a:custGeom>
              <a:avLst/>
              <a:gdLst/>
              <a:ahLst/>
              <a:cxnLst/>
              <a:rect l="l" t="t" r="r" b="b"/>
              <a:pathLst>
                <a:path w="13344525" h="8896985">
                  <a:moveTo>
                    <a:pt x="0" y="0"/>
                  </a:moveTo>
                  <a:lnTo>
                    <a:pt x="13344465" y="0"/>
                  </a:lnTo>
                  <a:lnTo>
                    <a:pt x="13344465" y="8896356"/>
                  </a:lnTo>
                  <a:lnTo>
                    <a:pt x="0" y="8896356"/>
                  </a:lnTo>
                  <a:lnTo>
                    <a:pt x="0" y="0"/>
                  </a:lnTo>
                  <a:close/>
                </a:path>
              </a:pathLst>
            </a:custGeom>
            <a:ln w="76222">
              <a:solidFill>
                <a:srgbClr val="048AFF"/>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16374478" y="8403266"/>
            <a:ext cx="1769724" cy="1712830"/>
          </a:xfrm>
          <a:prstGeom prst="rect">
            <a:avLst/>
          </a:prstGeom>
        </p:spPr>
      </p:pic>
      <p:pic>
        <p:nvPicPr>
          <p:cNvPr id="6" name="object 6"/>
          <p:cNvPicPr/>
          <p:nvPr/>
        </p:nvPicPr>
        <p:blipFill>
          <a:blip r:embed="rId4" cstate="print"/>
          <a:stretch>
            <a:fillRect/>
          </a:stretch>
        </p:blipFill>
        <p:spPr>
          <a:xfrm>
            <a:off x="3592945" y="2588906"/>
            <a:ext cx="169599" cy="169599"/>
          </a:xfrm>
          <a:prstGeom prst="rect">
            <a:avLst/>
          </a:prstGeom>
        </p:spPr>
      </p:pic>
      <p:pic>
        <p:nvPicPr>
          <p:cNvPr id="7" name="object 7"/>
          <p:cNvPicPr/>
          <p:nvPr/>
        </p:nvPicPr>
        <p:blipFill>
          <a:blip r:embed="rId5" cstate="print"/>
          <a:stretch>
            <a:fillRect/>
          </a:stretch>
        </p:blipFill>
        <p:spPr>
          <a:xfrm>
            <a:off x="3592945" y="3394504"/>
            <a:ext cx="169599" cy="169599"/>
          </a:xfrm>
          <a:prstGeom prst="rect">
            <a:avLst/>
          </a:prstGeom>
        </p:spPr>
      </p:pic>
      <p:pic>
        <p:nvPicPr>
          <p:cNvPr id="8" name="object 8"/>
          <p:cNvPicPr/>
          <p:nvPr/>
        </p:nvPicPr>
        <p:blipFill>
          <a:blip r:embed="rId6" cstate="print"/>
          <a:stretch>
            <a:fillRect/>
          </a:stretch>
        </p:blipFill>
        <p:spPr>
          <a:xfrm>
            <a:off x="3592945" y="4200103"/>
            <a:ext cx="169599" cy="169599"/>
          </a:xfrm>
          <a:prstGeom prst="rect">
            <a:avLst/>
          </a:prstGeom>
        </p:spPr>
      </p:pic>
      <p:pic>
        <p:nvPicPr>
          <p:cNvPr id="9" name="object 9"/>
          <p:cNvPicPr/>
          <p:nvPr/>
        </p:nvPicPr>
        <p:blipFill>
          <a:blip r:embed="rId7" cstate="print"/>
          <a:stretch>
            <a:fillRect/>
          </a:stretch>
        </p:blipFill>
        <p:spPr>
          <a:xfrm>
            <a:off x="3592945" y="5005701"/>
            <a:ext cx="169599" cy="169599"/>
          </a:xfrm>
          <a:prstGeom prst="rect">
            <a:avLst/>
          </a:prstGeom>
        </p:spPr>
      </p:pic>
      <p:pic>
        <p:nvPicPr>
          <p:cNvPr id="10" name="object 10"/>
          <p:cNvPicPr/>
          <p:nvPr/>
        </p:nvPicPr>
        <p:blipFill>
          <a:blip r:embed="rId7" cstate="print"/>
          <a:stretch>
            <a:fillRect/>
          </a:stretch>
        </p:blipFill>
        <p:spPr>
          <a:xfrm>
            <a:off x="3592945" y="5811299"/>
            <a:ext cx="169599" cy="169599"/>
          </a:xfrm>
          <a:prstGeom prst="rect">
            <a:avLst/>
          </a:prstGeom>
        </p:spPr>
      </p:pic>
      <p:pic>
        <p:nvPicPr>
          <p:cNvPr id="11" name="object 11"/>
          <p:cNvPicPr/>
          <p:nvPr/>
        </p:nvPicPr>
        <p:blipFill>
          <a:blip r:embed="rId7" cstate="print"/>
          <a:stretch>
            <a:fillRect/>
          </a:stretch>
        </p:blipFill>
        <p:spPr>
          <a:xfrm>
            <a:off x="3592945" y="6616897"/>
            <a:ext cx="169599" cy="169599"/>
          </a:xfrm>
          <a:prstGeom prst="rect">
            <a:avLst/>
          </a:prstGeom>
        </p:spPr>
      </p:pic>
      <p:pic>
        <p:nvPicPr>
          <p:cNvPr id="12" name="object 12"/>
          <p:cNvPicPr/>
          <p:nvPr/>
        </p:nvPicPr>
        <p:blipFill>
          <a:blip r:embed="rId7" cstate="print"/>
          <a:stretch>
            <a:fillRect/>
          </a:stretch>
        </p:blipFill>
        <p:spPr>
          <a:xfrm>
            <a:off x="3592945" y="7422495"/>
            <a:ext cx="169599" cy="169599"/>
          </a:xfrm>
          <a:prstGeom prst="rect">
            <a:avLst/>
          </a:prstGeom>
        </p:spPr>
      </p:pic>
      <p:pic>
        <p:nvPicPr>
          <p:cNvPr id="13" name="object 13"/>
          <p:cNvPicPr/>
          <p:nvPr/>
        </p:nvPicPr>
        <p:blipFill>
          <a:blip r:embed="rId6" cstate="print"/>
          <a:stretch>
            <a:fillRect/>
          </a:stretch>
        </p:blipFill>
        <p:spPr>
          <a:xfrm>
            <a:off x="3592945" y="8228093"/>
            <a:ext cx="169599" cy="169599"/>
          </a:xfrm>
          <a:prstGeom prst="rect">
            <a:avLst/>
          </a:prstGeom>
        </p:spPr>
      </p:pic>
      <p:pic>
        <p:nvPicPr>
          <p:cNvPr id="14" name="object 14"/>
          <p:cNvPicPr/>
          <p:nvPr/>
        </p:nvPicPr>
        <p:blipFill>
          <a:blip r:embed="rId6" cstate="print"/>
          <a:stretch>
            <a:fillRect/>
          </a:stretch>
        </p:blipFill>
        <p:spPr>
          <a:xfrm>
            <a:off x="3592945" y="9033692"/>
            <a:ext cx="169599" cy="169599"/>
          </a:xfrm>
          <a:prstGeom prst="rect">
            <a:avLst/>
          </a:prstGeom>
        </p:spPr>
      </p:pic>
      <p:sp>
        <p:nvSpPr>
          <p:cNvPr id="15" name="object 15"/>
          <p:cNvSpPr txBox="1"/>
          <p:nvPr/>
        </p:nvSpPr>
        <p:spPr>
          <a:xfrm>
            <a:off x="3997841" y="2114867"/>
            <a:ext cx="8074659" cy="7275830"/>
          </a:xfrm>
          <a:prstGeom prst="rect">
            <a:avLst/>
          </a:prstGeom>
        </p:spPr>
        <p:txBody>
          <a:bodyPr vert="horz" wrap="square" lIns="0" tIns="12700" rIns="0" bIns="0" rtlCol="0">
            <a:spAutoFit/>
          </a:bodyPr>
          <a:lstStyle/>
          <a:p>
            <a:pPr marL="12700" marR="5080">
              <a:lnSpc>
                <a:spcPct val="128899"/>
              </a:lnSpc>
              <a:spcBef>
                <a:spcPts val="100"/>
              </a:spcBef>
            </a:pPr>
            <a:r>
              <a:rPr sz="4100" spc="125" dirty="0">
                <a:solidFill>
                  <a:srgbClr val="FFFAEB"/>
                </a:solidFill>
                <a:latin typeface="Microsoft Sans Serif"/>
                <a:cs typeface="Microsoft Sans Serif"/>
              </a:rPr>
              <a:t>What</a:t>
            </a:r>
            <a:r>
              <a:rPr sz="4100" spc="-20" dirty="0">
                <a:solidFill>
                  <a:srgbClr val="FFFAEB"/>
                </a:solidFill>
                <a:latin typeface="Microsoft Sans Serif"/>
                <a:cs typeface="Microsoft Sans Serif"/>
              </a:rPr>
              <a:t> </a:t>
            </a:r>
            <a:r>
              <a:rPr sz="4100" spc="15" dirty="0">
                <a:solidFill>
                  <a:srgbClr val="FFFAEB"/>
                </a:solidFill>
                <a:latin typeface="Microsoft Sans Serif"/>
                <a:cs typeface="Microsoft Sans Serif"/>
              </a:rPr>
              <a:t>is</a:t>
            </a:r>
            <a:r>
              <a:rPr sz="4100" spc="-20" dirty="0">
                <a:solidFill>
                  <a:srgbClr val="FFFAEB"/>
                </a:solidFill>
                <a:latin typeface="Microsoft Sans Serif"/>
                <a:cs typeface="Microsoft Sans Serif"/>
              </a:rPr>
              <a:t> </a:t>
            </a:r>
            <a:r>
              <a:rPr sz="4100" spc="55" dirty="0">
                <a:solidFill>
                  <a:srgbClr val="FFFAEB"/>
                </a:solidFill>
                <a:latin typeface="Microsoft Sans Serif"/>
                <a:cs typeface="Microsoft Sans Serif"/>
              </a:rPr>
              <a:t>Version</a:t>
            </a:r>
            <a:r>
              <a:rPr sz="4100" spc="-15" dirty="0">
                <a:solidFill>
                  <a:srgbClr val="FFFAEB"/>
                </a:solidFill>
                <a:latin typeface="Microsoft Sans Serif"/>
                <a:cs typeface="Microsoft Sans Serif"/>
              </a:rPr>
              <a:t> </a:t>
            </a:r>
            <a:r>
              <a:rPr sz="4100" spc="120" dirty="0">
                <a:solidFill>
                  <a:srgbClr val="FFFAEB"/>
                </a:solidFill>
                <a:latin typeface="Microsoft Sans Serif"/>
                <a:cs typeface="Microsoft Sans Serif"/>
              </a:rPr>
              <a:t>Control</a:t>
            </a:r>
            <a:r>
              <a:rPr sz="4100" spc="-20" dirty="0">
                <a:solidFill>
                  <a:srgbClr val="FFFAEB"/>
                </a:solidFill>
                <a:latin typeface="Microsoft Sans Serif"/>
                <a:cs typeface="Microsoft Sans Serif"/>
              </a:rPr>
              <a:t> </a:t>
            </a:r>
            <a:r>
              <a:rPr sz="4100" spc="95" dirty="0">
                <a:solidFill>
                  <a:srgbClr val="FFFAEB"/>
                </a:solidFill>
                <a:latin typeface="Microsoft Sans Serif"/>
                <a:cs typeface="Microsoft Sans Serif"/>
              </a:rPr>
              <a:t>System</a:t>
            </a:r>
            <a:r>
              <a:rPr sz="4100" spc="-20" dirty="0">
                <a:solidFill>
                  <a:srgbClr val="FFFAEB"/>
                </a:solidFill>
                <a:latin typeface="Microsoft Sans Serif"/>
                <a:cs typeface="Microsoft Sans Serif"/>
              </a:rPr>
              <a:t> </a:t>
            </a:r>
            <a:r>
              <a:rPr sz="4100" spc="-170" dirty="0">
                <a:solidFill>
                  <a:srgbClr val="FFFAEB"/>
                </a:solidFill>
                <a:latin typeface="Microsoft Sans Serif"/>
                <a:cs typeface="Microsoft Sans Serif"/>
              </a:rPr>
              <a:t>? </a:t>
            </a:r>
            <a:r>
              <a:rPr sz="4100" spc="-1075" dirty="0">
                <a:solidFill>
                  <a:srgbClr val="FFFAEB"/>
                </a:solidFill>
                <a:latin typeface="Microsoft Sans Serif"/>
                <a:cs typeface="Microsoft Sans Serif"/>
              </a:rPr>
              <a:t> </a:t>
            </a:r>
            <a:r>
              <a:rPr sz="4100" spc="180" dirty="0">
                <a:solidFill>
                  <a:srgbClr val="FFFAEB"/>
                </a:solidFill>
                <a:latin typeface="Microsoft Sans Serif"/>
                <a:cs typeface="Microsoft Sans Serif"/>
              </a:rPr>
              <a:t>About</a:t>
            </a:r>
            <a:r>
              <a:rPr sz="4100" spc="-10" dirty="0">
                <a:solidFill>
                  <a:srgbClr val="FFFAEB"/>
                </a:solidFill>
                <a:latin typeface="Microsoft Sans Serif"/>
                <a:cs typeface="Microsoft Sans Serif"/>
              </a:rPr>
              <a:t> </a:t>
            </a:r>
            <a:r>
              <a:rPr sz="4100" spc="125" dirty="0">
                <a:solidFill>
                  <a:srgbClr val="FFFAEB"/>
                </a:solidFill>
                <a:latin typeface="Microsoft Sans Serif"/>
                <a:cs typeface="Microsoft Sans Serif"/>
              </a:rPr>
              <a:t>Git</a:t>
            </a:r>
            <a:r>
              <a:rPr sz="4100" spc="-10" dirty="0">
                <a:solidFill>
                  <a:srgbClr val="FFFAEB"/>
                </a:solidFill>
                <a:latin typeface="Microsoft Sans Serif"/>
                <a:cs typeface="Microsoft Sans Serif"/>
              </a:rPr>
              <a:t> </a:t>
            </a:r>
            <a:r>
              <a:rPr sz="4100" spc="260" dirty="0">
                <a:solidFill>
                  <a:srgbClr val="FFFAEB"/>
                </a:solidFill>
                <a:latin typeface="Microsoft Sans Serif"/>
                <a:cs typeface="Microsoft Sans Serif"/>
              </a:rPr>
              <a:t>&amp;</a:t>
            </a:r>
            <a:r>
              <a:rPr sz="4100" spc="-10" dirty="0">
                <a:solidFill>
                  <a:srgbClr val="FFFAEB"/>
                </a:solidFill>
                <a:latin typeface="Microsoft Sans Serif"/>
                <a:cs typeface="Microsoft Sans Serif"/>
              </a:rPr>
              <a:t> </a:t>
            </a:r>
            <a:r>
              <a:rPr sz="4100" spc="90" dirty="0">
                <a:solidFill>
                  <a:srgbClr val="FFFAEB"/>
                </a:solidFill>
                <a:latin typeface="Microsoft Sans Serif"/>
                <a:cs typeface="Microsoft Sans Serif"/>
              </a:rPr>
              <a:t>GitHub</a:t>
            </a:r>
            <a:endParaRPr sz="4100">
              <a:latin typeface="Microsoft Sans Serif"/>
              <a:cs typeface="Microsoft Sans Serif"/>
            </a:endParaRPr>
          </a:p>
          <a:p>
            <a:pPr marL="12700" marR="100965">
              <a:lnSpc>
                <a:spcPct val="128899"/>
              </a:lnSpc>
            </a:pPr>
            <a:r>
              <a:rPr sz="4100" spc="95" dirty="0">
                <a:solidFill>
                  <a:srgbClr val="FFFAEB"/>
                </a:solidFill>
                <a:latin typeface="Microsoft Sans Serif"/>
                <a:cs typeface="Microsoft Sans Serif"/>
              </a:rPr>
              <a:t>Difference</a:t>
            </a:r>
            <a:r>
              <a:rPr sz="4100" spc="-20" dirty="0">
                <a:solidFill>
                  <a:srgbClr val="FFFAEB"/>
                </a:solidFill>
                <a:latin typeface="Microsoft Sans Serif"/>
                <a:cs typeface="Microsoft Sans Serif"/>
              </a:rPr>
              <a:t> </a:t>
            </a:r>
            <a:r>
              <a:rPr sz="4100" spc="145" dirty="0">
                <a:solidFill>
                  <a:srgbClr val="FFFAEB"/>
                </a:solidFill>
                <a:latin typeface="Microsoft Sans Serif"/>
                <a:cs typeface="Microsoft Sans Serif"/>
              </a:rPr>
              <a:t>between</a:t>
            </a:r>
            <a:r>
              <a:rPr sz="4100" spc="-15" dirty="0">
                <a:solidFill>
                  <a:srgbClr val="FFFAEB"/>
                </a:solidFill>
                <a:latin typeface="Microsoft Sans Serif"/>
                <a:cs typeface="Microsoft Sans Serif"/>
              </a:rPr>
              <a:t> </a:t>
            </a:r>
            <a:r>
              <a:rPr sz="4100" spc="125" dirty="0">
                <a:solidFill>
                  <a:srgbClr val="FFFAEB"/>
                </a:solidFill>
                <a:latin typeface="Microsoft Sans Serif"/>
                <a:cs typeface="Microsoft Sans Serif"/>
              </a:rPr>
              <a:t>Git</a:t>
            </a:r>
            <a:r>
              <a:rPr sz="4100" spc="-20" dirty="0">
                <a:solidFill>
                  <a:srgbClr val="FFFAEB"/>
                </a:solidFill>
                <a:latin typeface="Microsoft Sans Serif"/>
                <a:cs typeface="Microsoft Sans Serif"/>
              </a:rPr>
              <a:t> </a:t>
            </a:r>
            <a:r>
              <a:rPr sz="4100" spc="260" dirty="0">
                <a:solidFill>
                  <a:srgbClr val="FFFAEB"/>
                </a:solidFill>
                <a:latin typeface="Microsoft Sans Serif"/>
                <a:cs typeface="Microsoft Sans Serif"/>
              </a:rPr>
              <a:t>&amp;</a:t>
            </a:r>
            <a:r>
              <a:rPr sz="4100" spc="-20" dirty="0">
                <a:solidFill>
                  <a:srgbClr val="FFFAEB"/>
                </a:solidFill>
                <a:latin typeface="Microsoft Sans Serif"/>
                <a:cs typeface="Microsoft Sans Serif"/>
              </a:rPr>
              <a:t> </a:t>
            </a:r>
            <a:r>
              <a:rPr sz="4100" spc="90" dirty="0">
                <a:solidFill>
                  <a:srgbClr val="FFFAEB"/>
                </a:solidFill>
                <a:latin typeface="Microsoft Sans Serif"/>
                <a:cs typeface="Microsoft Sans Serif"/>
              </a:rPr>
              <a:t>GitHub </a:t>
            </a:r>
            <a:r>
              <a:rPr sz="4100" spc="-1075" dirty="0">
                <a:solidFill>
                  <a:srgbClr val="FFFAEB"/>
                </a:solidFill>
                <a:latin typeface="Microsoft Sans Serif"/>
                <a:cs typeface="Microsoft Sans Serif"/>
              </a:rPr>
              <a:t> </a:t>
            </a:r>
            <a:r>
              <a:rPr sz="4100" spc="85" dirty="0">
                <a:solidFill>
                  <a:srgbClr val="FFFAEB"/>
                </a:solidFill>
                <a:latin typeface="Microsoft Sans Serif"/>
                <a:cs typeface="Microsoft Sans Serif"/>
              </a:rPr>
              <a:t>Setting</a:t>
            </a:r>
            <a:r>
              <a:rPr sz="4100" spc="-10" dirty="0">
                <a:solidFill>
                  <a:srgbClr val="FFFAEB"/>
                </a:solidFill>
                <a:latin typeface="Microsoft Sans Serif"/>
                <a:cs typeface="Microsoft Sans Serif"/>
              </a:rPr>
              <a:t> </a:t>
            </a:r>
            <a:r>
              <a:rPr sz="4100" spc="170" dirty="0">
                <a:solidFill>
                  <a:srgbClr val="FFFAEB"/>
                </a:solidFill>
                <a:latin typeface="Microsoft Sans Serif"/>
                <a:cs typeface="Microsoft Sans Serif"/>
              </a:rPr>
              <a:t>up</a:t>
            </a:r>
            <a:r>
              <a:rPr sz="4100" spc="-5" dirty="0">
                <a:solidFill>
                  <a:srgbClr val="FFFAEB"/>
                </a:solidFill>
                <a:latin typeface="Microsoft Sans Serif"/>
                <a:cs typeface="Microsoft Sans Serif"/>
              </a:rPr>
              <a:t> </a:t>
            </a:r>
            <a:r>
              <a:rPr sz="4100" spc="125" dirty="0">
                <a:solidFill>
                  <a:srgbClr val="FFFAEB"/>
                </a:solidFill>
                <a:latin typeface="Microsoft Sans Serif"/>
                <a:cs typeface="Microsoft Sans Serif"/>
              </a:rPr>
              <a:t>Git</a:t>
            </a:r>
            <a:endParaRPr sz="4100">
              <a:latin typeface="Microsoft Sans Serif"/>
              <a:cs typeface="Microsoft Sans Serif"/>
            </a:endParaRPr>
          </a:p>
          <a:p>
            <a:pPr marL="12700">
              <a:lnSpc>
                <a:spcPct val="100000"/>
              </a:lnSpc>
              <a:spcBef>
                <a:spcPts val="1425"/>
              </a:spcBef>
            </a:pPr>
            <a:r>
              <a:rPr sz="4100" spc="70" dirty="0">
                <a:solidFill>
                  <a:srgbClr val="FFFAEB"/>
                </a:solidFill>
                <a:latin typeface="Microsoft Sans Serif"/>
                <a:cs typeface="Microsoft Sans Serif"/>
              </a:rPr>
              <a:t>Configure</a:t>
            </a:r>
            <a:r>
              <a:rPr sz="4100" spc="-45" dirty="0">
                <a:solidFill>
                  <a:srgbClr val="FFFAEB"/>
                </a:solidFill>
                <a:latin typeface="Microsoft Sans Serif"/>
                <a:cs typeface="Microsoft Sans Serif"/>
              </a:rPr>
              <a:t> </a:t>
            </a:r>
            <a:r>
              <a:rPr sz="4100" spc="125" dirty="0">
                <a:solidFill>
                  <a:srgbClr val="FFFAEB"/>
                </a:solidFill>
                <a:latin typeface="Microsoft Sans Serif"/>
                <a:cs typeface="Microsoft Sans Serif"/>
              </a:rPr>
              <a:t>Git</a:t>
            </a:r>
            <a:endParaRPr sz="4100">
              <a:latin typeface="Microsoft Sans Serif"/>
              <a:cs typeface="Microsoft Sans Serif"/>
            </a:endParaRPr>
          </a:p>
          <a:p>
            <a:pPr marL="12700" marR="1351915">
              <a:lnSpc>
                <a:spcPct val="128899"/>
              </a:lnSpc>
            </a:pPr>
            <a:r>
              <a:rPr sz="4100" spc="175" dirty="0">
                <a:solidFill>
                  <a:srgbClr val="FFFAEB"/>
                </a:solidFill>
                <a:latin typeface="Microsoft Sans Serif"/>
                <a:cs typeface="Microsoft Sans Serif"/>
              </a:rPr>
              <a:t>Account</a:t>
            </a:r>
            <a:r>
              <a:rPr sz="4100" spc="-25" dirty="0">
                <a:solidFill>
                  <a:srgbClr val="FFFAEB"/>
                </a:solidFill>
                <a:latin typeface="Microsoft Sans Serif"/>
                <a:cs typeface="Microsoft Sans Serif"/>
              </a:rPr>
              <a:t> </a:t>
            </a:r>
            <a:r>
              <a:rPr sz="4100" spc="90" dirty="0">
                <a:solidFill>
                  <a:srgbClr val="FFFAEB"/>
                </a:solidFill>
                <a:latin typeface="Microsoft Sans Serif"/>
                <a:cs typeface="Microsoft Sans Serif"/>
              </a:rPr>
              <a:t>Creation</a:t>
            </a:r>
            <a:r>
              <a:rPr sz="4100" spc="-20" dirty="0">
                <a:solidFill>
                  <a:srgbClr val="FFFAEB"/>
                </a:solidFill>
                <a:latin typeface="Microsoft Sans Serif"/>
                <a:cs typeface="Microsoft Sans Serif"/>
              </a:rPr>
              <a:t> </a:t>
            </a:r>
            <a:r>
              <a:rPr sz="4100" spc="180" dirty="0">
                <a:solidFill>
                  <a:srgbClr val="FFFAEB"/>
                </a:solidFill>
                <a:latin typeface="Microsoft Sans Serif"/>
                <a:cs typeface="Microsoft Sans Serif"/>
              </a:rPr>
              <a:t>of</a:t>
            </a:r>
            <a:r>
              <a:rPr sz="4100" spc="-25" dirty="0">
                <a:solidFill>
                  <a:srgbClr val="FFFAEB"/>
                </a:solidFill>
                <a:latin typeface="Microsoft Sans Serif"/>
                <a:cs typeface="Microsoft Sans Serif"/>
              </a:rPr>
              <a:t> </a:t>
            </a:r>
            <a:r>
              <a:rPr sz="4100" spc="90" dirty="0">
                <a:solidFill>
                  <a:srgbClr val="FFFAEB"/>
                </a:solidFill>
                <a:latin typeface="Microsoft Sans Serif"/>
                <a:cs typeface="Microsoft Sans Serif"/>
              </a:rPr>
              <a:t>GitHub </a:t>
            </a:r>
            <a:r>
              <a:rPr sz="4100" spc="-1070" dirty="0">
                <a:solidFill>
                  <a:srgbClr val="FFFAEB"/>
                </a:solidFill>
                <a:latin typeface="Microsoft Sans Serif"/>
                <a:cs typeface="Microsoft Sans Serif"/>
              </a:rPr>
              <a:t> </a:t>
            </a:r>
            <a:r>
              <a:rPr sz="4100" spc="-275" dirty="0">
                <a:solidFill>
                  <a:srgbClr val="FFFAEB"/>
                </a:solidFill>
                <a:latin typeface="Microsoft Sans Serif"/>
                <a:cs typeface="Microsoft Sans Serif"/>
              </a:rPr>
              <a:t>B</a:t>
            </a:r>
            <a:r>
              <a:rPr sz="4100" spc="114" dirty="0">
                <a:solidFill>
                  <a:srgbClr val="FFFAEB"/>
                </a:solidFill>
                <a:latin typeface="Microsoft Sans Serif"/>
                <a:cs typeface="Microsoft Sans Serif"/>
              </a:rPr>
              <a:t>r</a:t>
            </a:r>
            <a:r>
              <a:rPr sz="4100" spc="-75" dirty="0">
                <a:solidFill>
                  <a:srgbClr val="FFFAEB"/>
                </a:solidFill>
                <a:latin typeface="Microsoft Sans Serif"/>
                <a:cs typeface="Microsoft Sans Serif"/>
              </a:rPr>
              <a:t>a</a:t>
            </a:r>
            <a:r>
              <a:rPr sz="4100" spc="55" dirty="0">
                <a:solidFill>
                  <a:srgbClr val="FFFAEB"/>
                </a:solidFill>
                <a:latin typeface="Microsoft Sans Serif"/>
                <a:cs typeface="Microsoft Sans Serif"/>
              </a:rPr>
              <a:t>n</a:t>
            </a:r>
            <a:r>
              <a:rPr sz="4100" spc="275" dirty="0">
                <a:solidFill>
                  <a:srgbClr val="FFFAEB"/>
                </a:solidFill>
                <a:latin typeface="Microsoft Sans Serif"/>
                <a:cs typeface="Microsoft Sans Serif"/>
              </a:rPr>
              <a:t>c</a:t>
            </a:r>
            <a:r>
              <a:rPr sz="4100" spc="55" dirty="0">
                <a:solidFill>
                  <a:srgbClr val="FFFAEB"/>
                </a:solidFill>
                <a:latin typeface="Microsoft Sans Serif"/>
                <a:cs typeface="Microsoft Sans Serif"/>
              </a:rPr>
              <a:t>h</a:t>
            </a:r>
            <a:r>
              <a:rPr sz="4100" spc="35" dirty="0">
                <a:solidFill>
                  <a:srgbClr val="FFFAEB"/>
                </a:solidFill>
                <a:latin typeface="Microsoft Sans Serif"/>
                <a:cs typeface="Microsoft Sans Serif"/>
              </a:rPr>
              <a:t>i</a:t>
            </a:r>
            <a:r>
              <a:rPr sz="4100" spc="55" dirty="0">
                <a:solidFill>
                  <a:srgbClr val="FFFAEB"/>
                </a:solidFill>
                <a:latin typeface="Microsoft Sans Serif"/>
                <a:cs typeface="Microsoft Sans Serif"/>
              </a:rPr>
              <a:t>n</a:t>
            </a:r>
            <a:r>
              <a:rPr sz="4100" spc="-30" dirty="0">
                <a:solidFill>
                  <a:srgbClr val="FFFAEB"/>
                </a:solidFill>
                <a:latin typeface="Microsoft Sans Serif"/>
                <a:cs typeface="Microsoft Sans Serif"/>
              </a:rPr>
              <a:t>g</a:t>
            </a:r>
            <a:r>
              <a:rPr sz="4100" spc="-415" dirty="0">
                <a:solidFill>
                  <a:srgbClr val="FFFAEB"/>
                </a:solidFill>
                <a:latin typeface="Microsoft Sans Serif"/>
                <a:cs typeface="Microsoft Sans Serif"/>
              </a:rPr>
              <a:t>,</a:t>
            </a:r>
            <a:r>
              <a:rPr sz="4100" spc="-5" dirty="0">
                <a:solidFill>
                  <a:srgbClr val="FFFAEB"/>
                </a:solidFill>
                <a:latin typeface="Microsoft Sans Serif"/>
                <a:cs typeface="Microsoft Sans Serif"/>
              </a:rPr>
              <a:t> </a:t>
            </a:r>
            <a:r>
              <a:rPr sz="4100" spc="-325" dirty="0">
                <a:solidFill>
                  <a:srgbClr val="FFFAEB"/>
                </a:solidFill>
                <a:latin typeface="Microsoft Sans Serif"/>
                <a:cs typeface="Microsoft Sans Serif"/>
              </a:rPr>
              <a:t>F</a:t>
            </a:r>
            <a:r>
              <a:rPr sz="4100" spc="135" dirty="0">
                <a:solidFill>
                  <a:srgbClr val="FFFAEB"/>
                </a:solidFill>
                <a:latin typeface="Microsoft Sans Serif"/>
                <a:cs typeface="Microsoft Sans Serif"/>
              </a:rPr>
              <a:t>o</a:t>
            </a:r>
            <a:r>
              <a:rPr sz="4100" spc="114" dirty="0">
                <a:solidFill>
                  <a:srgbClr val="FFFAEB"/>
                </a:solidFill>
                <a:latin typeface="Microsoft Sans Serif"/>
                <a:cs typeface="Microsoft Sans Serif"/>
              </a:rPr>
              <a:t>r</a:t>
            </a:r>
            <a:r>
              <a:rPr sz="4100" spc="5" dirty="0">
                <a:solidFill>
                  <a:srgbClr val="FFFAEB"/>
                </a:solidFill>
                <a:latin typeface="Microsoft Sans Serif"/>
                <a:cs typeface="Microsoft Sans Serif"/>
              </a:rPr>
              <a:t>k</a:t>
            </a:r>
            <a:r>
              <a:rPr sz="4100" spc="35" dirty="0">
                <a:solidFill>
                  <a:srgbClr val="FFFAEB"/>
                </a:solidFill>
                <a:latin typeface="Microsoft Sans Serif"/>
                <a:cs typeface="Microsoft Sans Serif"/>
              </a:rPr>
              <a:t>i</a:t>
            </a:r>
            <a:r>
              <a:rPr sz="4100" spc="55" dirty="0">
                <a:solidFill>
                  <a:srgbClr val="FFFAEB"/>
                </a:solidFill>
                <a:latin typeface="Microsoft Sans Serif"/>
                <a:cs typeface="Microsoft Sans Serif"/>
              </a:rPr>
              <a:t>n</a:t>
            </a:r>
            <a:r>
              <a:rPr sz="4100" spc="-25" dirty="0">
                <a:solidFill>
                  <a:srgbClr val="FFFAEB"/>
                </a:solidFill>
                <a:latin typeface="Microsoft Sans Serif"/>
                <a:cs typeface="Microsoft Sans Serif"/>
              </a:rPr>
              <a:t>g</a:t>
            </a:r>
            <a:r>
              <a:rPr sz="4100" spc="-5" dirty="0">
                <a:solidFill>
                  <a:srgbClr val="FFFAEB"/>
                </a:solidFill>
                <a:latin typeface="Microsoft Sans Serif"/>
                <a:cs typeface="Microsoft Sans Serif"/>
              </a:rPr>
              <a:t> </a:t>
            </a:r>
            <a:r>
              <a:rPr sz="4100" spc="-415" dirty="0">
                <a:solidFill>
                  <a:srgbClr val="FFFAEB"/>
                </a:solidFill>
                <a:latin typeface="Microsoft Sans Serif"/>
                <a:cs typeface="Microsoft Sans Serif"/>
              </a:rPr>
              <a:t>,</a:t>
            </a:r>
            <a:r>
              <a:rPr sz="4100" spc="-5" dirty="0">
                <a:solidFill>
                  <a:srgbClr val="FFFAEB"/>
                </a:solidFill>
                <a:latin typeface="Microsoft Sans Serif"/>
                <a:cs typeface="Microsoft Sans Serif"/>
              </a:rPr>
              <a:t> </a:t>
            </a:r>
            <a:r>
              <a:rPr sz="4100" spc="45" dirty="0">
                <a:solidFill>
                  <a:srgbClr val="FFFAEB"/>
                </a:solidFill>
                <a:latin typeface="Microsoft Sans Serif"/>
                <a:cs typeface="Microsoft Sans Serif"/>
              </a:rPr>
              <a:t>M</a:t>
            </a:r>
            <a:r>
              <a:rPr sz="4100" spc="40" dirty="0">
                <a:solidFill>
                  <a:srgbClr val="FFFAEB"/>
                </a:solidFill>
                <a:latin typeface="Microsoft Sans Serif"/>
                <a:cs typeface="Microsoft Sans Serif"/>
              </a:rPr>
              <a:t>e</a:t>
            </a:r>
            <a:r>
              <a:rPr sz="4100" spc="114" dirty="0">
                <a:solidFill>
                  <a:srgbClr val="FFFAEB"/>
                </a:solidFill>
                <a:latin typeface="Microsoft Sans Serif"/>
                <a:cs typeface="Microsoft Sans Serif"/>
              </a:rPr>
              <a:t>r</a:t>
            </a:r>
            <a:r>
              <a:rPr sz="4100" spc="-30" dirty="0">
                <a:solidFill>
                  <a:srgbClr val="FFFAEB"/>
                </a:solidFill>
                <a:latin typeface="Microsoft Sans Serif"/>
                <a:cs typeface="Microsoft Sans Serif"/>
              </a:rPr>
              <a:t>g</a:t>
            </a:r>
            <a:r>
              <a:rPr sz="4100" spc="35" dirty="0">
                <a:solidFill>
                  <a:srgbClr val="FFFAEB"/>
                </a:solidFill>
                <a:latin typeface="Microsoft Sans Serif"/>
                <a:cs typeface="Microsoft Sans Serif"/>
              </a:rPr>
              <a:t>i</a:t>
            </a:r>
            <a:r>
              <a:rPr sz="4100" spc="55" dirty="0">
                <a:solidFill>
                  <a:srgbClr val="FFFAEB"/>
                </a:solidFill>
                <a:latin typeface="Microsoft Sans Serif"/>
                <a:cs typeface="Microsoft Sans Serif"/>
              </a:rPr>
              <a:t>n</a:t>
            </a:r>
            <a:r>
              <a:rPr sz="4100" spc="-15" dirty="0">
                <a:solidFill>
                  <a:srgbClr val="FFFAEB"/>
                </a:solidFill>
                <a:latin typeface="Microsoft Sans Serif"/>
                <a:cs typeface="Microsoft Sans Serif"/>
              </a:rPr>
              <a:t>g  </a:t>
            </a:r>
            <a:r>
              <a:rPr sz="4100" spc="-10" dirty="0">
                <a:solidFill>
                  <a:srgbClr val="FFFAEB"/>
                </a:solidFill>
                <a:latin typeface="Microsoft Sans Serif"/>
                <a:cs typeface="Microsoft Sans Serif"/>
              </a:rPr>
              <a:t>Basic </a:t>
            </a:r>
            <a:r>
              <a:rPr sz="4100" spc="145" dirty="0">
                <a:solidFill>
                  <a:srgbClr val="FFFAEB"/>
                </a:solidFill>
                <a:latin typeface="Microsoft Sans Serif"/>
                <a:cs typeface="Microsoft Sans Serif"/>
              </a:rPr>
              <a:t>commands </a:t>
            </a:r>
            <a:r>
              <a:rPr sz="4100" spc="180" dirty="0">
                <a:solidFill>
                  <a:srgbClr val="FFFAEB"/>
                </a:solidFill>
                <a:latin typeface="Microsoft Sans Serif"/>
                <a:cs typeface="Microsoft Sans Serif"/>
              </a:rPr>
              <a:t>of </a:t>
            </a:r>
            <a:r>
              <a:rPr sz="4100" spc="125" dirty="0">
                <a:solidFill>
                  <a:srgbClr val="FFFAEB"/>
                </a:solidFill>
                <a:latin typeface="Microsoft Sans Serif"/>
                <a:cs typeface="Microsoft Sans Serif"/>
              </a:rPr>
              <a:t>Git </a:t>
            </a:r>
            <a:r>
              <a:rPr sz="4100" spc="130" dirty="0">
                <a:solidFill>
                  <a:srgbClr val="FFFAEB"/>
                </a:solidFill>
                <a:latin typeface="Microsoft Sans Serif"/>
                <a:cs typeface="Microsoft Sans Serif"/>
              </a:rPr>
              <a:t> </a:t>
            </a:r>
            <a:r>
              <a:rPr sz="4100" spc="55" dirty="0">
                <a:solidFill>
                  <a:srgbClr val="FFFAEB"/>
                </a:solidFill>
                <a:latin typeface="Microsoft Sans Serif"/>
                <a:cs typeface="Microsoft Sans Serif"/>
              </a:rPr>
              <a:t>Upload</a:t>
            </a:r>
            <a:r>
              <a:rPr sz="4100" spc="-20" dirty="0">
                <a:solidFill>
                  <a:srgbClr val="FFFAEB"/>
                </a:solidFill>
                <a:latin typeface="Microsoft Sans Serif"/>
                <a:cs typeface="Microsoft Sans Serif"/>
              </a:rPr>
              <a:t> </a:t>
            </a:r>
            <a:r>
              <a:rPr sz="4100" spc="100" dirty="0">
                <a:solidFill>
                  <a:srgbClr val="FFFAEB"/>
                </a:solidFill>
                <a:latin typeface="Microsoft Sans Serif"/>
                <a:cs typeface="Microsoft Sans Serif"/>
              </a:rPr>
              <a:t>Project</a:t>
            </a:r>
            <a:r>
              <a:rPr sz="4100" spc="-15" dirty="0">
                <a:solidFill>
                  <a:srgbClr val="FFFAEB"/>
                </a:solidFill>
                <a:latin typeface="Microsoft Sans Serif"/>
                <a:cs typeface="Microsoft Sans Serif"/>
              </a:rPr>
              <a:t> </a:t>
            </a:r>
            <a:r>
              <a:rPr sz="4100" spc="100" dirty="0">
                <a:solidFill>
                  <a:srgbClr val="FFFAEB"/>
                </a:solidFill>
                <a:latin typeface="Microsoft Sans Serif"/>
                <a:cs typeface="Microsoft Sans Serif"/>
              </a:rPr>
              <a:t>on</a:t>
            </a:r>
            <a:r>
              <a:rPr sz="4100" spc="-20" dirty="0">
                <a:solidFill>
                  <a:srgbClr val="FFFAEB"/>
                </a:solidFill>
                <a:latin typeface="Microsoft Sans Serif"/>
                <a:cs typeface="Microsoft Sans Serif"/>
              </a:rPr>
              <a:t> </a:t>
            </a:r>
            <a:r>
              <a:rPr sz="4100" spc="90" dirty="0">
                <a:solidFill>
                  <a:srgbClr val="FFFAEB"/>
                </a:solidFill>
                <a:latin typeface="Microsoft Sans Serif"/>
                <a:cs typeface="Microsoft Sans Serif"/>
              </a:rPr>
              <a:t>GitHub</a:t>
            </a:r>
            <a:endParaRPr sz="4100">
              <a:latin typeface="Microsoft Sans Serif"/>
              <a:cs typeface="Microsoft Sans Serif"/>
            </a:endParaRPr>
          </a:p>
        </p:txBody>
      </p:sp>
      <p:sp>
        <p:nvSpPr>
          <p:cNvPr id="16" name="object 16"/>
          <p:cNvSpPr txBox="1">
            <a:spLocks noGrp="1"/>
          </p:cNvSpPr>
          <p:nvPr>
            <p:ph type="title"/>
          </p:nvPr>
        </p:nvSpPr>
        <p:spPr>
          <a:xfrm>
            <a:off x="7248873" y="931602"/>
            <a:ext cx="3916045" cy="916940"/>
          </a:xfrm>
          <a:prstGeom prst="rect">
            <a:avLst/>
          </a:prstGeom>
        </p:spPr>
        <p:txBody>
          <a:bodyPr vert="horz" wrap="square" lIns="0" tIns="12065" rIns="0" bIns="0" rtlCol="0">
            <a:spAutoFit/>
          </a:bodyPr>
          <a:lstStyle/>
          <a:p>
            <a:pPr marL="12700">
              <a:lnSpc>
                <a:spcPct val="100000"/>
              </a:lnSpc>
              <a:spcBef>
                <a:spcPts val="95"/>
              </a:spcBef>
            </a:pPr>
            <a:r>
              <a:rPr sz="5850" u="heavy" spc="894" dirty="0">
                <a:uFill>
                  <a:solidFill>
                    <a:srgbClr val="048AFF"/>
                  </a:solidFill>
                </a:uFill>
              </a:rPr>
              <a:t>O</a:t>
            </a:r>
            <a:r>
              <a:rPr sz="5850" u="heavy" spc="295" dirty="0">
                <a:uFill>
                  <a:solidFill>
                    <a:srgbClr val="048AFF"/>
                  </a:solidFill>
                </a:uFill>
              </a:rPr>
              <a:t>v</a:t>
            </a:r>
            <a:r>
              <a:rPr sz="5850" u="heavy" spc="765" dirty="0">
                <a:uFill>
                  <a:solidFill>
                    <a:srgbClr val="048AFF"/>
                  </a:solidFill>
                </a:uFill>
              </a:rPr>
              <a:t>e</a:t>
            </a:r>
            <a:r>
              <a:rPr sz="5850" u="heavy" spc="530" dirty="0">
                <a:uFill>
                  <a:solidFill>
                    <a:srgbClr val="048AFF"/>
                  </a:solidFill>
                </a:uFill>
              </a:rPr>
              <a:t>r</a:t>
            </a:r>
            <a:r>
              <a:rPr sz="5850" u="heavy" spc="295" dirty="0">
                <a:uFill>
                  <a:solidFill>
                    <a:srgbClr val="048AFF"/>
                  </a:solidFill>
                </a:uFill>
              </a:rPr>
              <a:t>v</a:t>
            </a:r>
            <a:r>
              <a:rPr sz="5850" u="heavy" spc="595" dirty="0">
                <a:uFill>
                  <a:solidFill>
                    <a:srgbClr val="048AFF"/>
                  </a:solidFill>
                </a:uFill>
              </a:rPr>
              <a:t>i</a:t>
            </a:r>
            <a:r>
              <a:rPr sz="5850" u="heavy" spc="765" dirty="0">
                <a:uFill>
                  <a:solidFill>
                    <a:srgbClr val="048AFF"/>
                  </a:solidFill>
                </a:uFill>
              </a:rPr>
              <a:t>e</a:t>
            </a:r>
            <a:r>
              <a:rPr sz="5850" u="heavy" spc="445" dirty="0">
                <a:uFill>
                  <a:solidFill>
                    <a:srgbClr val="048AFF"/>
                  </a:solidFill>
                </a:uFill>
              </a:rPr>
              <a:t>w</a:t>
            </a:r>
            <a:endParaRPr sz="5850"/>
          </a:p>
        </p:txBody>
      </p:sp>
      <p:pic>
        <p:nvPicPr>
          <p:cNvPr id="17" name="object 17"/>
          <p:cNvPicPr/>
          <p:nvPr/>
        </p:nvPicPr>
        <p:blipFill>
          <a:blip r:embed="rId8" cstate="print"/>
          <a:stretch>
            <a:fillRect/>
          </a:stretch>
        </p:blipFill>
        <p:spPr>
          <a:xfrm>
            <a:off x="16459871" y="0"/>
            <a:ext cx="1828128" cy="1828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7584490" y="8616208"/>
            <a:ext cx="4010039" cy="1670791"/>
          </a:xfrm>
          <a:prstGeom prst="rect">
            <a:avLst/>
          </a:prstGeom>
        </p:spPr>
      </p:pic>
      <p:pic>
        <p:nvPicPr>
          <p:cNvPr id="4" name="object 4"/>
          <p:cNvPicPr/>
          <p:nvPr/>
        </p:nvPicPr>
        <p:blipFill>
          <a:blip r:embed="rId4" cstate="print"/>
          <a:stretch>
            <a:fillRect/>
          </a:stretch>
        </p:blipFill>
        <p:spPr>
          <a:xfrm>
            <a:off x="0" y="7696586"/>
            <a:ext cx="3258979" cy="2590412"/>
          </a:xfrm>
          <a:prstGeom prst="rect">
            <a:avLst/>
          </a:prstGeom>
        </p:spPr>
      </p:pic>
      <p:pic>
        <p:nvPicPr>
          <p:cNvPr id="5" name="object 5"/>
          <p:cNvPicPr/>
          <p:nvPr/>
        </p:nvPicPr>
        <p:blipFill>
          <a:blip r:embed="rId5" cstate="print"/>
          <a:stretch>
            <a:fillRect/>
          </a:stretch>
        </p:blipFill>
        <p:spPr>
          <a:xfrm>
            <a:off x="14792980" y="0"/>
            <a:ext cx="3495019" cy="3094969"/>
          </a:xfrm>
          <a:prstGeom prst="rect">
            <a:avLst/>
          </a:prstGeom>
        </p:spPr>
      </p:pic>
      <p:pic>
        <p:nvPicPr>
          <p:cNvPr id="6" name="object 6"/>
          <p:cNvPicPr/>
          <p:nvPr/>
        </p:nvPicPr>
        <p:blipFill>
          <a:blip r:embed="rId6" cstate="print"/>
          <a:stretch>
            <a:fillRect/>
          </a:stretch>
        </p:blipFill>
        <p:spPr>
          <a:xfrm>
            <a:off x="2690584" y="2139304"/>
            <a:ext cx="176449" cy="176449"/>
          </a:xfrm>
          <a:prstGeom prst="rect">
            <a:avLst/>
          </a:prstGeom>
        </p:spPr>
      </p:pic>
      <p:pic>
        <p:nvPicPr>
          <p:cNvPr id="7" name="object 7"/>
          <p:cNvPicPr/>
          <p:nvPr/>
        </p:nvPicPr>
        <p:blipFill>
          <a:blip r:embed="rId6" cstate="print"/>
          <a:stretch>
            <a:fillRect/>
          </a:stretch>
        </p:blipFill>
        <p:spPr>
          <a:xfrm>
            <a:off x="2690584" y="7450438"/>
            <a:ext cx="176449" cy="176449"/>
          </a:xfrm>
          <a:prstGeom prst="rect">
            <a:avLst/>
          </a:prstGeom>
        </p:spPr>
      </p:pic>
      <p:sp>
        <p:nvSpPr>
          <p:cNvPr id="8" name="object 8"/>
          <p:cNvSpPr txBox="1"/>
          <p:nvPr/>
        </p:nvSpPr>
        <p:spPr>
          <a:xfrm>
            <a:off x="3134723" y="1720557"/>
            <a:ext cx="10441305" cy="6095365"/>
          </a:xfrm>
          <a:prstGeom prst="rect">
            <a:avLst/>
          </a:prstGeom>
        </p:spPr>
        <p:txBody>
          <a:bodyPr vert="horz" wrap="square" lIns="0" tIns="12065" rIns="0" bIns="0" rtlCol="0">
            <a:spAutoFit/>
          </a:bodyPr>
          <a:lstStyle/>
          <a:p>
            <a:pPr marL="12700" marR="5080">
              <a:lnSpc>
                <a:spcPct val="120000"/>
              </a:lnSpc>
              <a:spcBef>
                <a:spcPts val="95"/>
              </a:spcBef>
            </a:pPr>
            <a:r>
              <a:rPr sz="4150" spc="-170" dirty="0">
                <a:solidFill>
                  <a:srgbClr val="FFFFFF"/>
                </a:solidFill>
                <a:latin typeface="Trebuchet MS"/>
                <a:cs typeface="Trebuchet MS"/>
              </a:rPr>
              <a:t>“git</a:t>
            </a:r>
            <a:r>
              <a:rPr sz="4150" spc="-150" dirty="0">
                <a:solidFill>
                  <a:srgbClr val="FFFFFF"/>
                </a:solidFill>
                <a:latin typeface="Trebuchet MS"/>
                <a:cs typeface="Trebuchet MS"/>
              </a:rPr>
              <a:t> </a:t>
            </a:r>
            <a:r>
              <a:rPr sz="4150" spc="30" dirty="0">
                <a:solidFill>
                  <a:srgbClr val="FFFFFF"/>
                </a:solidFill>
                <a:latin typeface="Trebuchet MS"/>
                <a:cs typeface="Trebuchet MS"/>
              </a:rPr>
              <a:t>status”</a:t>
            </a:r>
            <a:r>
              <a:rPr sz="4150" spc="-150" dirty="0">
                <a:solidFill>
                  <a:srgbClr val="FFFFFF"/>
                </a:solidFill>
                <a:latin typeface="Trebuchet MS"/>
                <a:cs typeface="Trebuchet MS"/>
              </a:rPr>
              <a:t> </a:t>
            </a:r>
            <a:r>
              <a:rPr sz="4150" spc="100" dirty="0">
                <a:solidFill>
                  <a:srgbClr val="FFFFFF"/>
                </a:solidFill>
                <a:latin typeface="Trebuchet MS"/>
                <a:cs typeface="Trebuchet MS"/>
              </a:rPr>
              <a:t>is</a:t>
            </a:r>
            <a:r>
              <a:rPr sz="4150" spc="-150" dirty="0">
                <a:solidFill>
                  <a:srgbClr val="FFFFFF"/>
                </a:solidFill>
                <a:latin typeface="Trebuchet MS"/>
                <a:cs typeface="Trebuchet MS"/>
              </a:rPr>
              <a:t> </a:t>
            </a:r>
            <a:r>
              <a:rPr sz="4150" spc="70" dirty="0">
                <a:solidFill>
                  <a:srgbClr val="FFFFFF"/>
                </a:solidFill>
                <a:latin typeface="Trebuchet MS"/>
                <a:cs typeface="Trebuchet MS"/>
              </a:rPr>
              <a:t>a</a:t>
            </a:r>
            <a:r>
              <a:rPr sz="4150" spc="-150" dirty="0">
                <a:solidFill>
                  <a:srgbClr val="FFFFFF"/>
                </a:solidFill>
                <a:latin typeface="Trebuchet MS"/>
                <a:cs typeface="Trebuchet MS"/>
              </a:rPr>
              <a:t> </a:t>
            </a:r>
            <a:r>
              <a:rPr sz="4150" spc="35" dirty="0">
                <a:solidFill>
                  <a:srgbClr val="FFFFFF"/>
                </a:solidFill>
                <a:latin typeface="Trebuchet MS"/>
                <a:cs typeface="Trebuchet MS"/>
              </a:rPr>
              <a:t>Git</a:t>
            </a:r>
            <a:r>
              <a:rPr sz="4150" spc="-150" dirty="0">
                <a:solidFill>
                  <a:srgbClr val="FFFFFF"/>
                </a:solidFill>
                <a:latin typeface="Trebuchet MS"/>
                <a:cs typeface="Trebuchet MS"/>
              </a:rPr>
              <a:t> </a:t>
            </a:r>
            <a:r>
              <a:rPr sz="4150" spc="220" dirty="0">
                <a:solidFill>
                  <a:srgbClr val="FFFFFF"/>
                </a:solidFill>
                <a:latin typeface="Trebuchet MS"/>
                <a:cs typeface="Trebuchet MS"/>
              </a:rPr>
              <a:t>command</a:t>
            </a:r>
            <a:r>
              <a:rPr sz="4150" spc="-145" dirty="0">
                <a:solidFill>
                  <a:srgbClr val="FFFFFF"/>
                </a:solidFill>
                <a:latin typeface="Trebuchet MS"/>
                <a:cs typeface="Trebuchet MS"/>
              </a:rPr>
              <a:t> </a:t>
            </a:r>
            <a:r>
              <a:rPr sz="4150" spc="20" dirty="0">
                <a:solidFill>
                  <a:srgbClr val="FFFFFF"/>
                </a:solidFill>
                <a:latin typeface="Trebuchet MS"/>
                <a:cs typeface="Trebuchet MS"/>
              </a:rPr>
              <a:t>that</a:t>
            </a:r>
            <a:r>
              <a:rPr sz="4150" spc="-150" dirty="0">
                <a:solidFill>
                  <a:srgbClr val="FFFFFF"/>
                </a:solidFill>
                <a:latin typeface="Trebuchet MS"/>
                <a:cs typeface="Trebuchet MS"/>
              </a:rPr>
              <a:t> </a:t>
            </a:r>
            <a:r>
              <a:rPr sz="4150" spc="150" dirty="0">
                <a:solidFill>
                  <a:srgbClr val="FFFFFF"/>
                </a:solidFill>
                <a:latin typeface="Trebuchet MS"/>
                <a:cs typeface="Trebuchet MS"/>
              </a:rPr>
              <a:t>displays </a:t>
            </a:r>
            <a:r>
              <a:rPr sz="4150" spc="-1235" dirty="0">
                <a:solidFill>
                  <a:srgbClr val="FFFFFF"/>
                </a:solidFill>
                <a:latin typeface="Trebuchet MS"/>
                <a:cs typeface="Trebuchet MS"/>
              </a:rPr>
              <a:t> </a:t>
            </a:r>
            <a:r>
              <a:rPr sz="4150" spc="55" dirty="0">
                <a:solidFill>
                  <a:srgbClr val="FFFFFF"/>
                </a:solidFill>
                <a:latin typeface="Trebuchet MS"/>
                <a:cs typeface="Trebuchet MS"/>
              </a:rPr>
              <a:t>the </a:t>
            </a:r>
            <a:r>
              <a:rPr sz="4150" spc="50" dirty="0">
                <a:solidFill>
                  <a:srgbClr val="FFFFFF"/>
                </a:solidFill>
                <a:latin typeface="Trebuchet MS"/>
                <a:cs typeface="Trebuchet MS"/>
              </a:rPr>
              <a:t>current </a:t>
            </a:r>
            <a:r>
              <a:rPr sz="4150" spc="95" dirty="0">
                <a:solidFill>
                  <a:srgbClr val="FFFFFF"/>
                </a:solidFill>
                <a:latin typeface="Trebuchet MS"/>
                <a:cs typeface="Trebuchet MS"/>
              </a:rPr>
              <a:t>state </a:t>
            </a:r>
            <a:r>
              <a:rPr sz="4150" spc="40" dirty="0">
                <a:solidFill>
                  <a:srgbClr val="FFFFFF"/>
                </a:solidFill>
                <a:latin typeface="Trebuchet MS"/>
                <a:cs typeface="Trebuchet MS"/>
              </a:rPr>
              <a:t>of </a:t>
            </a:r>
            <a:r>
              <a:rPr sz="4150" spc="120" dirty="0">
                <a:solidFill>
                  <a:srgbClr val="FFFFFF"/>
                </a:solidFill>
                <a:latin typeface="Trebuchet MS"/>
                <a:cs typeface="Trebuchet MS"/>
              </a:rPr>
              <a:t>your </a:t>
            </a:r>
            <a:r>
              <a:rPr sz="4150" dirty="0">
                <a:solidFill>
                  <a:srgbClr val="FFFFFF"/>
                </a:solidFill>
                <a:latin typeface="Trebuchet MS"/>
                <a:cs typeface="Trebuchet MS"/>
              </a:rPr>
              <a:t>local </a:t>
            </a:r>
            <a:r>
              <a:rPr sz="4150" spc="35" dirty="0">
                <a:solidFill>
                  <a:srgbClr val="FFFFFF"/>
                </a:solidFill>
                <a:latin typeface="Trebuchet MS"/>
                <a:cs typeface="Trebuchet MS"/>
              </a:rPr>
              <a:t>Git </a:t>
            </a:r>
            <a:r>
              <a:rPr sz="4150" spc="40" dirty="0">
                <a:solidFill>
                  <a:srgbClr val="FFFFFF"/>
                </a:solidFill>
                <a:latin typeface="Trebuchet MS"/>
                <a:cs typeface="Trebuchet MS"/>
              </a:rPr>
              <a:t> </a:t>
            </a:r>
            <a:r>
              <a:rPr sz="4150" spc="25" dirty="0">
                <a:solidFill>
                  <a:srgbClr val="FFFFFF"/>
                </a:solidFill>
                <a:latin typeface="Trebuchet MS"/>
                <a:cs typeface="Trebuchet MS"/>
              </a:rPr>
              <a:t>repository, </a:t>
            </a:r>
            <a:r>
              <a:rPr sz="4150" spc="125" dirty="0">
                <a:solidFill>
                  <a:srgbClr val="FFFFFF"/>
                </a:solidFill>
                <a:latin typeface="Trebuchet MS"/>
                <a:cs typeface="Trebuchet MS"/>
              </a:rPr>
              <a:t>showing </a:t>
            </a:r>
            <a:r>
              <a:rPr sz="4150" spc="75" dirty="0">
                <a:solidFill>
                  <a:srgbClr val="FFFFFF"/>
                </a:solidFill>
                <a:latin typeface="Trebuchet MS"/>
                <a:cs typeface="Trebuchet MS"/>
              </a:rPr>
              <a:t>which </a:t>
            </a:r>
            <a:r>
              <a:rPr sz="4150" spc="-35" dirty="0">
                <a:solidFill>
                  <a:srgbClr val="FFFFFF"/>
                </a:solidFill>
                <a:latin typeface="Trebuchet MS"/>
                <a:cs typeface="Trebuchet MS"/>
              </a:rPr>
              <a:t>files </a:t>
            </a:r>
            <a:r>
              <a:rPr sz="4150" spc="100" dirty="0">
                <a:solidFill>
                  <a:srgbClr val="FFFFFF"/>
                </a:solidFill>
                <a:latin typeface="Trebuchet MS"/>
                <a:cs typeface="Trebuchet MS"/>
              </a:rPr>
              <a:t>have </a:t>
            </a:r>
            <a:r>
              <a:rPr sz="4150" spc="150" dirty="0">
                <a:solidFill>
                  <a:srgbClr val="FFFFFF"/>
                </a:solidFill>
                <a:latin typeface="Trebuchet MS"/>
                <a:cs typeface="Trebuchet MS"/>
              </a:rPr>
              <a:t>been </a:t>
            </a:r>
            <a:r>
              <a:rPr sz="4150" spc="-1240" dirty="0">
                <a:solidFill>
                  <a:srgbClr val="FFFFFF"/>
                </a:solidFill>
                <a:latin typeface="Trebuchet MS"/>
                <a:cs typeface="Trebuchet MS"/>
              </a:rPr>
              <a:t> </a:t>
            </a:r>
            <a:r>
              <a:rPr sz="4150" spc="-15" dirty="0">
                <a:solidFill>
                  <a:srgbClr val="FFFFFF"/>
                </a:solidFill>
                <a:latin typeface="Trebuchet MS"/>
                <a:cs typeface="Trebuchet MS"/>
              </a:rPr>
              <a:t>modified, </a:t>
            </a:r>
            <a:r>
              <a:rPr sz="4150" spc="40" dirty="0">
                <a:solidFill>
                  <a:srgbClr val="FFFFFF"/>
                </a:solidFill>
                <a:latin typeface="Trebuchet MS"/>
                <a:cs typeface="Trebuchet MS"/>
              </a:rPr>
              <a:t>added, </a:t>
            </a:r>
            <a:r>
              <a:rPr sz="4150" spc="60" dirty="0">
                <a:solidFill>
                  <a:srgbClr val="FFFFFF"/>
                </a:solidFill>
                <a:latin typeface="Trebuchet MS"/>
                <a:cs typeface="Trebuchet MS"/>
              </a:rPr>
              <a:t>or </a:t>
            </a:r>
            <a:r>
              <a:rPr sz="4150" spc="-35" dirty="0">
                <a:solidFill>
                  <a:srgbClr val="FFFFFF"/>
                </a:solidFill>
                <a:latin typeface="Trebuchet MS"/>
                <a:cs typeface="Trebuchet MS"/>
              </a:rPr>
              <a:t>deleted, </a:t>
            </a:r>
            <a:r>
              <a:rPr sz="4150" spc="155" dirty="0">
                <a:solidFill>
                  <a:srgbClr val="FFFFFF"/>
                </a:solidFill>
                <a:latin typeface="Trebuchet MS"/>
                <a:cs typeface="Trebuchet MS"/>
              </a:rPr>
              <a:t>and </a:t>
            </a:r>
            <a:r>
              <a:rPr sz="4150" spc="-30" dirty="0">
                <a:solidFill>
                  <a:srgbClr val="FFFFFF"/>
                </a:solidFill>
                <a:latin typeface="Trebuchet MS"/>
                <a:cs typeface="Trebuchet MS"/>
              </a:rPr>
              <a:t>their </a:t>
            </a:r>
            <a:r>
              <a:rPr sz="4150" spc="-25" dirty="0">
                <a:solidFill>
                  <a:srgbClr val="FFFFFF"/>
                </a:solidFill>
                <a:latin typeface="Trebuchet MS"/>
                <a:cs typeface="Trebuchet MS"/>
              </a:rPr>
              <a:t> </a:t>
            </a:r>
            <a:r>
              <a:rPr sz="4150" spc="145" dirty="0">
                <a:solidFill>
                  <a:srgbClr val="FFFFFF"/>
                </a:solidFill>
                <a:latin typeface="Trebuchet MS"/>
                <a:cs typeface="Trebuchet MS"/>
              </a:rPr>
              <a:t>status </a:t>
            </a:r>
            <a:r>
              <a:rPr sz="4150" spc="-45" dirty="0">
                <a:solidFill>
                  <a:srgbClr val="FFFFFF"/>
                </a:solidFill>
                <a:latin typeface="Trebuchet MS"/>
                <a:cs typeface="Trebuchet MS"/>
              </a:rPr>
              <a:t>in </a:t>
            </a:r>
            <a:r>
              <a:rPr sz="4150" spc="-20" dirty="0">
                <a:solidFill>
                  <a:srgbClr val="FFFFFF"/>
                </a:solidFill>
                <a:latin typeface="Trebuchet MS"/>
                <a:cs typeface="Trebuchet MS"/>
              </a:rPr>
              <a:t>relation </a:t>
            </a:r>
            <a:r>
              <a:rPr sz="4150" spc="95" dirty="0">
                <a:solidFill>
                  <a:srgbClr val="FFFFFF"/>
                </a:solidFill>
                <a:latin typeface="Trebuchet MS"/>
                <a:cs typeface="Trebuchet MS"/>
              </a:rPr>
              <a:t>to </a:t>
            </a:r>
            <a:r>
              <a:rPr sz="4150" spc="55" dirty="0">
                <a:solidFill>
                  <a:srgbClr val="FFFFFF"/>
                </a:solidFill>
                <a:latin typeface="Trebuchet MS"/>
                <a:cs typeface="Trebuchet MS"/>
              </a:rPr>
              <a:t>the </a:t>
            </a:r>
            <a:r>
              <a:rPr sz="4150" spc="25" dirty="0">
                <a:solidFill>
                  <a:srgbClr val="FFFFFF"/>
                </a:solidFill>
                <a:latin typeface="Trebuchet MS"/>
                <a:cs typeface="Trebuchet MS"/>
              </a:rPr>
              <a:t>last </a:t>
            </a:r>
            <a:r>
              <a:rPr sz="4150" spc="20" dirty="0">
                <a:solidFill>
                  <a:srgbClr val="FFFFFF"/>
                </a:solidFill>
                <a:latin typeface="Trebuchet MS"/>
                <a:cs typeface="Trebuchet MS"/>
              </a:rPr>
              <a:t>commit. </a:t>
            </a:r>
            <a:r>
              <a:rPr sz="4150" spc="-120" dirty="0">
                <a:solidFill>
                  <a:srgbClr val="FFFFFF"/>
                </a:solidFill>
                <a:latin typeface="Trebuchet MS"/>
                <a:cs typeface="Trebuchet MS"/>
              </a:rPr>
              <a:t>It </a:t>
            </a:r>
            <a:r>
              <a:rPr sz="4150" spc="-114" dirty="0">
                <a:solidFill>
                  <a:srgbClr val="FFFFFF"/>
                </a:solidFill>
                <a:latin typeface="Trebuchet MS"/>
                <a:cs typeface="Trebuchet MS"/>
              </a:rPr>
              <a:t> </a:t>
            </a:r>
            <a:r>
              <a:rPr sz="4150" spc="114" dirty="0">
                <a:solidFill>
                  <a:srgbClr val="FFFFFF"/>
                </a:solidFill>
                <a:latin typeface="Trebuchet MS"/>
                <a:cs typeface="Trebuchet MS"/>
              </a:rPr>
              <a:t>helps </a:t>
            </a:r>
            <a:r>
              <a:rPr sz="4150" spc="200" dirty="0">
                <a:solidFill>
                  <a:srgbClr val="FFFFFF"/>
                </a:solidFill>
                <a:latin typeface="Trebuchet MS"/>
                <a:cs typeface="Trebuchet MS"/>
              </a:rPr>
              <a:t>you </a:t>
            </a:r>
            <a:r>
              <a:rPr sz="4150" spc="45" dirty="0">
                <a:solidFill>
                  <a:srgbClr val="FFFFFF"/>
                </a:solidFill>
                <a:latin typeface="Trebuchet MS"/>
                <a:cs typeface="Trebuchet MS"/>
              </a:rPr>
              <a:t>track </a:t>
            </a:r>
            <a:r>
              <a:rPr sz="4150" spc="185" dirty="0">
                <a:solidFill>
                  <a:srgbClr val="FFFFFF"/>
                </a:solidFill>
                <a:latin typeface="Trebuchet MS"/>
                <a:cs typeface="Trebuchet MS"/>
              </a:rPr>
              <a:t>changes </a:t>
            </a:r>
            <a:r>
              <a:rPr sz="4150" spc="75" dirty="0">
                <a:solidFill>
                  <a:srgbClr val="FFFFFF"/>
                </a:solidFill>
                <a:latin typeface="Trebuchet MS"/>
                <a:cs typeface="Trebuchet MS"/>
              </a:rPr>
              <a:t>before </a:t>
            </a:r>
            <a:r>
              <a:rPr sz="4150" spc="80" dirty="0">
                <a:solidFill>
                  <a:srgbClr val="FFFFFF"/>
                </a:solidFill>
                <a:latin typeface="Trebuchet MS"/>
                <a:cs typeface="Trebuchet MS"/>
              </a:rPr>
              <a:t> </a:t>
            </a:r>
            <a:r>
              <a:rPr sz="4150" spc="90" dirty="0">
                <a:solidFill>
                  <a:srgbClr val="FFFFFF"/>
                </a:solidFill>
                <a:latin typeface="Trebuchet MS"/>
                <a:cs typeface="Trebuchet MS"/>
              </a:rPr>
              <a:t>committing</a:t>
            </a:r>
            <a:r>
              <a:rPr sz="4150" spc="-155" dirty="0">
                <a:solidFill>
                  <a:srgbClr val="FFFFFF"/>
                </a:solidFill>
                <a:latin typeface="Trebuchet MS"/>
                <a:cs typeface="Trebuchet MS"/>
              </a:rPr>
              <a:t> </a:t>
            </a:r>
            <a:r>
              <a:rPr sz="4150" spc="-55" dirty="0">
                <a:solidFill>
                  <a:srgbClr val="FFFFFF"/>
                </a:solidFill>
                <a:latin typeface="Trebuchet MS"/>
                <a:cs typeface="Trebuchet MS"/>
              </a:rPr>
              <a:t>them.</a:t>
            </a:r>
            <a:endParaRPr sz="4150">
              <a:latin typeface="Trebuchet MS"/>
              <a:cs typeface="Trebuchet MS"/>
            </a:endParaRPr>
          </a:p>
          <a:p>
            <a:pPr marL="12700">
              <a:lnSpc>
                <a:spcPct val="100000"/>
              </a:lnSpc>
              <a:spcBef>
                <a:spcPts val="994"/>
              </a:spcBef>
            </a:pPr>
            <a:r>
              <a:rPr sz="4150" spc="10" dirty="0">
                <a:solidFill>
                  <a:srgbClr val="FFFFFF"/>
                </a:solidFill>
                <a:latin typeface="Trebuchet MS"/>
                <a:cs typeface="Trebuchet MS"/>
              </a:rPr>
              <a:t>syntax:</a:t>
            </a:r>
            <a:r>
              <a:rPr sz="4150" spc="-175" dirty="0">
                <a:solidFill>
                  <a:srgbClr val="FFFFFF"/>
                </a:solidFill>
                <a:latin typeface="Trebuchet MS"/>
                <a:cs typeface="Trebuchet MS"/>
              </a:rPr>
              <a:t> </a:t>
            </a:r>
            <a:r>
              <a:rPr sz="4150" spc="-10" dirty="0">
                <a:solidFill>
                  <a:srgbClr val="FFFFFF"/>
                </a:solidFill>
                <a:latin typeface="Trebuchet MS"/>
                <a:cs typeface="Trebuchet MS"/>
              </a:rPr>
              <a:t>git</a:t>
            </a:r>
            <a:r>
              <a:rPr sz="4150" spc="-170" dirty="0">
                <a:solidFill>
                  <a:srgbClr val="FFFFFF"/>
                </a:solidFill>
                <a:latin typeface="Trebuchet MS"/>
                <a:cs typeface="Trebuchet MS"/>
              </a:rPr>
              <a:t> </a:t>
            </a:r>
            <a:r>
              <a:rPr sz="4150" spc="145" dirty="0">
                <a:solidFill>
                  <a:srgbClr val="FFFFFF"/>
                </a:solidFill>
                <a:latin typeface="Trebuchet MS"/>
                <a:cs typeface="Trebuchet MS"/>
              </a:rPr>
              <a:t>status</a:t>
            </a:r>
            <a:endParaRPr sz="4150">
              <a:latin typeface="Trebuchet MS"/>
              <a:cs typeface="Trebuchet MS"/>
            </a:endParaRPr>
          </a:p>
        </p:txBody>
      </p:sp>
      <p:sp>
        <p:nvSpPr>
          <p:cNvPr id="9" name="object 9"/>
          <p:cNvSpPr txBox="1">
            <a:spLocks noGrp="1"/>
          </p:cNvSpPr>
          <p:nvPr>
            <p:ph type="title"/>
          </p:nvPr>
        </p:nvSpPr>
        <p:spPr>
          <a:xfrm>
            <a:off x="2585701" y="803830"/>
            <a:ext cx="3288029" cy="812165"/>
          </a:xfrm>
          <a:prstGeom prst="rect">
            <a:avLst/>
          </a:prstGeom>
        </p:spPr>
        <p:txBody>
          <a:bodyPr vert="horz" wrap="square" lIns="0" tIns="13970" rIns="0" bIns="0" rtlCol="0">
            <a:spAutoFit/>
          </a:bodyPr>
          <a:lstStyle/>
          <a:p>
            <a:pPr marL="12700">
              <a:lnSpc>
                <a:spcPct val="100000"/>
              </a:lnSpc>
              <a:spcBef>
                <a:spcPts val="110"/>
              </a:spcBef>
            </a:pPr>
            <a:r>
              <a:rPr spc="325" dirty="0"/>
              <a:t>Git</a:t>
            </a:r>
            <a:r>
              <a:rPr spc="25" dirty="0"/>
              <a:t> </a:t>
            </a:r>
            <a:r>
              <a:rPr spc="40" dirty="0"/>
              <a:t>Status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54172" y="9099468"/>
            <a:ext cx="3033826" cy="1187524"/>
          </a:xfrm>
          <a:prstGeom prst="rect">
            <a:avLst/>
          </a:prstGeom>
        </p:spPr>
      </p:pic>
      <p:pic>
        <p:nvPicPr>
          <p:cNvPr id="3" name="object 3"/>
          <p:cNvPicPr/>
          <p:nvPr/>
        </p:nvPicPr>
        <p:blipFill>
          <a:blip r:embed="rId3" cstate="print"/>
          <a:stretch>
            <a:fillRect/>
          </a:stretch>
        </p:blipFill>
        <p:spPr>
          <a:xfrm>
            <a:off x="14792980" y="0"/>
            <a:ext cx="3495019" cy="3094938"/>
          </a:xfrm>
          <a:prstGeom prst="rect">
            <a:avLst/>
          </a:prstGeom>
        </p:spPr>
      </p:pic>
      <p:pic>
        <p:nvPicPr>
          <p:cNvPr id="4" name="object 4"/>
          <p:cNvPicPr/>
          <p:nvPr/>
        </p:nvPicPr>
        <p:blipFill>
          <a:blip r:embed="rId4" cstate="print"/>
          <a:stretch>
            <a:fillRect/>
          </a:stretch>
        </p:blipFill>
        <p:spPr>
          <a:xfrm>
            <a:off x="3386541" y="4968148"/>
            <a:ext cx="9429749" cy="4610099"/>
          </a:xfrm>
          <a:prstGeom prst="rect">
            <a:avLst/>
          </a:prstGeom>
        </p:spPr>
      </p:pic>
      <p:pic>
        <p:nvPicPr>
          <p:cNvPr id="5" name="object 5"/>
          <p:cNvPicPr/>
          <p:nvPr/>
        </p:nvPicPr>
        <p:blipFill>
          <a:blip r:embed="rId5" cstate="print"/>
          <a:stretch>
            <a:fillRect/>
          </a:stretch>
        </p:blipFill>
        <p:spPr>
          <a:xfrm>
            <a:off x="1469824" y="1873612"/>
            <a:ext cx="176449" cy="176449"/>
          </a:xfrm>
          <a:prstGeom prst="rect">
            <a:avLst/>
          </a:prstGeom>
        </p:spPr>
      </p:pic>
      <p:pic>
        <p:nvPicPr>
          <p:cNvPr id="6" name="object 6"/>
          <p:cNvPicPr/>
          <p:nvPr/>
        </p:nvPicPr>
        <p:blipFill>
          <a:blip r:embed="rId5" cstate="print"/>
          <a:stretch>
            <a:fillRect/>
          </a:stretch>
        </p:blipFill>
        <p:spPr>
          <a:xfrm>
            <a:off x="1469824" y="2632346"/>
            <a:ext cx="176449" cy="176449"/>
          </a:xfrm>
          <a:prstGeom prst="rect">
            <a:avLst/>
          </a:prstGeom>
        </p:spPr>
      </p:pic>
      <p:pic>
        <p:nvPicPr>
          <p:cNvPr id="7" name="object 7"/>
          <p:cNvPicPr/>
          <p:nvPr/>
        </p:nvPicPr>
        <p:blipFill>
          <a:blip r:embed="rId5" cstate="print"/>
          <a:stretch>
            <a:fillRect/>
          </a:stretch>
        </p:blipFill>
        <p:spPr>
          <a:xfrm>
            <a:off x="1469824" y="3391079"/>
            <a:ext cx="176449" cy="176449"/>
          </a:xfrm>
          <a:prstGeom prst="rect">
            <a:avLst/>
          </a:prstGeom>
        </p:spPr>
      </p:pic>
      <p:pic>
        <p:nvPicPr>
          <p:cNvPr id="8" name="object 8"/>
          <p:cNvPicPr/>
          <p:nvPr/>
        </p:nvPicPr>
        <p:blipFill>
          <a:blip r:embed="rId5" cstate="print"/>
          <a:stretch>
            <a:fillRect/>
          </a:stretch>
        </p:blipFill>
        <p:spPr>
          <a:xfrm>
            <a:off x="1469824" y="4149813"/>
            <a:ext cx="176449" cy="176449"/>
          </a:xfrm>
          <a:prstGeom prst="rect">
            <a:avLst/>
          </a:prstGeom>
        </p:spPr>
      </p:pic>
      <p:sp>
        <p:nvSpPr>
          <p:cNvPr id="9" name="object 9"/>
          <p:cNvSpPr txBox="1">
            <a:spLocks noGrp="1"/>
          </p:cNvSpPr>
          <p:nvPr>
            <p:ph type="title"/>
          </p:nvPr>
        </p:nvSpPr>
        <p:spPr>
          <a:xfrm>
            <a:off x="1505188" y="261723"/>
            <a:ext cx="12196445" cy="4253865"/>
          </a:xfrm>
          <a:prstGeom prst="rect">
            <a:avLst/>
          </a:prstGeom>
        </p:spPr>
        <p:txBody>
          <a:bodyPr vert="horz" wrap="square" lIns="0" tIns="307975" rIns="0" bIns="0" rtlCol="0">
            <a:spAutoFit/>
          </a:bodyPr>
          <a:lstStyle/>
          <a:p>
            <a:pPr marL="12700">
              <a:lnSpc>
                <a:spcPct val="100000"/>
              </a:lnSpc>
              <a:spcBef>
                <a:spcPts val="2425"/>
              </a:spcBef>
            </a:pPr>
            <a:r>
              <a:rPr spc="40" dirty="0"/>
              <a:t>Status</a:t>
            </a:r>
            <a:r>
              <a:rPr spc="90" dirty="0"/>
              <a:t> </a:t>
            </a:r>
            <a:r>
              <a:rPr spc="175" dirty="0"/>
              <a:t>of</a:t>
            </a:r>
            <a:r>
              <a:rPr spc="90" dirty="0"/>
              <a:t> </a:t>
            </a:r>
            <a:r>
              <a:rPr spc="605" dirty="0"/>
              <a:t>a</a:t>
            </a:r>
            <a:r>
              <a:rPr spc="95" dirty="0"/>
              <a:t> </a:t>
            </a:r>
            <a:r>
              <a:rPr spc="365" dirty="0"/>
              <a:t>file/Repo:</a:t>
            </a:r>
          </a:p>
          <a:p>
            <a:pPr marL="421005" marR="5080">
              <a:lnSpc>
                <a:spcPct val="120000"/>
              </a:lnSpc>
              <a:spcBef>
                <a:spcPts val="885"/>
              </a:spcBef>
              <a:tabLst>
                <a:tab pos="9892030" algn="l"/>
              </a:tabLst>
            </a:pPr>
            <a:r>
              <a:rPr sz="4150" b="0" spc="-105" dirty="0">
                <a:solidFill>
                  <a:srgbClr val="FFFFFF"/>
                </a:solidFill>
                <a:latin typeface="Trebuchet MS"/>
                <a:cs typeface="Trebuchet MS"/>
              </a:rPr>
              <a:t>“Untracked”:</a:t>
            </a:r>
            <a:r>
              <a:rPr sz="4150" b="0" spc="-135" dirty="0">
                <a:solidFill>
                  <a:srgbClr val="FFFFFF"/>
                </a:solidFill>
                <a:latin typeface="Trebuchet MS"/>
                <a:cs typeface="Trebuchet MS"/>
              </a:rPr>
              <a:t> </a:t>
            </a:r>
            <a:r>
              <a:rPr sz="4150" b="0" spc="114" dirty="0">
                <a:solidFill>
                  <a:srgbClr val="FFFFFF"/>
                </a:solidFill>
                <a:latin typeface="Trebuchet MS"/>
                <a:cs typeface="Trebuchet MS"/>
              </a:rPr>
              <a:t>New</a:t>
            </a:r>
            <a:r>
              <a:rPr sz="4150" b="0" spc="-135" dirty="0">
                <a:solidFill>
                  <a:srgbClr val="FFFFFF"/>
                </a:solidFill>
                <a:latin typeface="Trebuchet MS"/>
                <a:cs typeface="Trebuchet MS"/>
              </a:rPr>
              <a:t> </a:t>
            </a:r>
            <a:r>
              <a:rPr sz="4150" b="0" spc="-35" dirty="0">
                <a:solidFill>
                  <a:srgbClr val="FFFFFF"/>
                </a:solidFill>
                <a:latin typeface="Trebuchet MS"/>
                <a:cs typeface="Trebuchet MS"/>
              </a:rPr>
              <a:t>files</a:t>
            </a:r>
            <a:r>
              <a:rPr sz="4150" b="0" spc="-130" dirty="0">
                <a:solidFill>
                  <a:srgbClr val="FFFFFF"/>
                </a:solidFill>
                <a:latin typeface="Trebuchet MS"/>
                <a:cs typeface="Trebuchet MS"/>
              </a:rPr>
              <a:t> </a:t>
            </a:r>
            <a:r>
              <a:rPr sz="4150" b="0" spc="20" dirty="0">
                <a:solidFill>
                  <a:srgbClr val="FFFFFF"/>
                </a:solidFill>
                <a:latin typeface="Trebuchet MS"/>
                <a:cs typeface="Trebuchet MS"/>
              </a:rPr>
              <a:t>that</a:t>
            </a:r>
            <a:r>
              <a:rPr sz="4150" b="0" spc="-135" dirty="0">
                <a:solidFill>
                  <a:srgbClr val="FFFFFF"/>
                </a:solidFill>
                <a:latin typeface="Trebuchet MS"/>
                <a:cs typeface="Trebuchet MS"/>
              </a:rPr>
              <a:t> </a:t>
            </a:r>
            <a:r>
              <a:rPr sz="4150" b="0" spc="-10" dirty="0">
                <a:solidFill>
                  <a:srgbClr val="FFFFFF"/>
                </a:solidFill>
                <a:latin typeface="Trebuchet MS"/>
                <a:cs typeface="Trebuchet MS"/>
              </a:rPr>
              <a:t>git</a:t>
            </a:r>
            <a:r>
              <a:rPr sz="4150" b="0" spc="-130" dirty="0">
                <a:solidFill>
                  <a:srgbClr val="FFFFFF"/>
                </a:solidFill>
                <a:latin typeface="Trebuchet MS"/>
                <a:cs typeface="Trebuchet MS"/>
              </a:rPr>
              <a:t> </a:t>
            </a:r>
            <a:r>
              <a:rPr sz="4150" b="0" spc="150" dirty="0">
                <a:solidFill>
                  <a:srgbClr val="FFFFFF"/>
                </a:solidFill>
                <a:latin typeface="Trebuchet MS"/>
                <a:cs typeface="Trebuchet MS"/>
              </a:rPr>
              <a:t>doesn't	</a:t>
            </a:r>
            <a:r>
              <a:rPr sz="4150" b="0" spc="105" dirty="0">
                <a:solidFill>
                  <a:srgbClr val="FFFFFF"/>
                </a:solidFill>
                <a:latin typeface="Trebuchet MS"/>
                <a:cs typeface="Trebuchet MS"/>
              </a:rPr>
              <a:t>yet</a:t>
            </a:r>
            <a:r>
              <a:rPr sz="4150" b="0" spc="-215" dirty="0">
                <a:solidFill>
                  <a:srgbClr val="FFFFFF"/>
                </a:solidFill>
                <a:latin typeface="Trebuchet MS"/>
                <a:cs typeface="Trebuchet MS"/>
              </a:rPr>
              <a:t> </a:t>
            </a:r>
            <a:r>
              <a:rPr sz="4150" b="0" spc="-85" dirty="0">
                <a:solidFill>
                  <a:srgbClr val="FFFFFF"/>
                </a:solidFill>
                <a:latin typeface="Trebuchet MS"/>
                <a:cs typeface="Trebuchet MS"/>
              </a:rPr>
              <a:t>track. </a:t>
            </a:r>
            <a:r>
              <a:rPr sz="4150" b="0" spc="-1235" dirty="0">
                <a:solidFill>
                  <a:srgbClr val="FFFFFF"/>
                </a:solidFill>
                <a:latin typeface="Trebuchet MS"/>
                <a:cs typeface="Trebuchet MS"/>
              </a:rPr>
              <a:t> </a:t>
            </a:r>
            <a:r>
              <a:rPr sz="4150" b="0" spc="-95" dirty="0">
                <a:solidFill>
                  <a:srgbClr val="FFFFFF"/>
                </a:solidFill>
                <a:latin typeface="Trebuchet MS"/>
                <a:cs typeface="Trebuchet MS"/>
              </a:rPr>
              <a:t>“Modified”: </a:t>
            </a:r>
            <a:r>
              <a:rPr sz="4150" b="0" spc="155" dirty="0">
                <a:solidFill>
                  <a:srgbClr val="FFFFFF"/>
                </a:solidFill>
                <a:latin typeface="Trebuchet MS"/>
                <a:cs typeface="Trebuchet MS"/>
              </a:rPr>
              <a:t>Changed/Changes </a:t>
            </a:r>
            <a:r>
              <a:rPr sz="4150" b="0" spc="180" dirty="0">
                <a:solidFill>
                  <a:srgbClr val="FFFFFF"/>
                </a:solidFill>
                <a:latin typeface="Trebuchet MS"/>
                <a:cs typeface="Trebuchet MS"/>
              </a:rPr>
              <a:t>made </a:t>
            </a:r>
            <a:r>
              <a:rPr sz="4150" b="0" spc="-45" dirty="0">
                <a:solidFill>
                  <a:srgbClr val="FFFFFF"/>
                </a:solidFill>
                <a:latin typeface="Trebuchet MS"/>
                <a:cs typeface="Trebuchet MS"/>
              </a:rPr>
              <a:t>in </a:t>
            </a:r>
            <a:r>
              <a:rPr sz="4150" b="0" spc="-254" dirty="0">
                <a:solidFill>
                  <a:srgbClr val="FFFFFF"/>
                </a:solidFill>
                <a:latin typeface="Trebuchet MS"/>
                <a:cs typeface="Trebuchet MS"/>
              </a:rPr>
              <a:t>file. </a:t>
            </a:r>
            <a:r>
              <a:rPr sz="4150" b="0" spc="-250" dirty="0">
                <a:solidFill>
                  <a:srgbClr val="FFFFFF"/>
                </a:solidFill>
                <a:latin typeface="Trebuchet MS"/>
                <a:cs typeface="Trebuchet MS"/>
              </a:rPr>
              <a:t> </a:t>
            </a:r>
            <a:r>
              <a:rPr sz="4150" b="0" spc="-110" dirty="0">
                <a:solidFill>
                  <a:srgbClr val="FFFFFF"/>
                </a:solidFill>
                <a:latin typeface="Trebuchet MS"/>
                <a:cs typeface="Trebuchet MS"/>
              </a:rPr>
              <a:t>“Staged”: </a:t>
            </a:r>
            <a:r>
              <a:rPr sz="4150" b="0" spc="5" dirty="0">
                <a:solidFill>
                  <a:srgbClr val="FFFFFF"/>
                </a:solidFill>
                <a:latin typeface="Trebuchet MS"/>
                <a:cs typeface="Trebuchet MS"/>
              </a:rPr>
              <a:t>Files </a:t>
            </a:r>
            <a:r>
              <a:rPr sz="4150" b="0" spc="120" dirty="0">
                <a:solidFill>
                  <a:srgbClr val="FFFFFF"/>
                </a:solidFill>
                <a:latin typeface="Trebuchet MS"/>
                <a:cs typeface="Trebuchet MS"/>
              </a:rPr>
              <a:t>ready </a:t>
            </a:r>
            <a:r>
              <a:rPr sz="4150" b="0" spc="95" dirty="0">
                <a:solidFill>
                  <a:srgbClr val="FFFFFF"/>
                </a:solidFill>
                <a:latin typeface="Trebuchet MS"/>
                <a:cs typeface="Trebuchet MS"/>
              </a:rPr>
              <a:t>to </a:t>
            </a:r>
            <a:r>
              <a:rPr sz="4150" b="0" spc="195" dirty="0">
                <a:solidFill>
                  <a:srgbClr val="FFFFFF"/>
                </a:solidFill>
                <a:latin typeface="Trebuchet MS"/>
                <a:cs typeface="Trebuchet MS"/>
              </a:rPr>
              <a:t>be </a:t>
            </a:r>
            <a:r>
              <a:rPr sz="4150" b="0" spc="45" dirty="0">
                <a:solidFill>
                  <a:srgbClr val="FFFFFF"/>
                </a:solidFill>
                <a:latin typeface="Trebuchet MS"/>
                <a:cs typeface="Trebuchet MS"/>
              </a:rPr>
              <a:t>committed. </a:t>
            </a:r>
            <a:r>
              <a:rPr sz="4150" b="0" spc="50" dirty="0">
                <a:solidFill>
                  <a:srgbClr val="FFFFFF"/>
                </a:solidFill>
                <a:latin typeface="Trebuchet MS"/>
                <a:cs typeface="Trebuchet MS"/>
              </a:rPr>
              <a:t> </a:t>
            </a:r>
            <a:r>
              <a:rPr sz="4150" b="0" spc="-95" dirty="0">
                <a:solidFill>
                  <a:srgbClr val="FFFFFF"/>
                </a:solidFill>
                <a:latin typeface="Trebuchet MS"/>
                <a:cs typeface="Trebuchet MS"/>
              </a:rPr>
              <a:t>“Unmodified”:</a:t>
            </a:r>
            <a:r>
              <a:rPr sz="4150" b="0" spc="-155" dirty="0">
                <a:solidFill>
                  <a:srgbClr val="FFFFFF"/>
                </a:solidFill>
                <a:latin typeface="Trebuchet MS"/>
                <a:cs typeface="Trebuchet MS"/>
              </a:rPr>
              <a:t> </a:t>
            </a:r>
            <a:r>
              <a:rPr sz="4150" b="0" spc="60" dirty="0">
                <a:solidFill>
                  <a:srgbClr val="FFFFFF"/>
                </a:solidFill>
                <a:latin typeface="Trebuchet MS"/>
                <a:cs typeface="Trebuchet MS"/>
              </a:rPr>
              <a:t>Unchanged.</a:t>
            </a:r>
            <a:endParaRPr sz="4150">
              <a:latin typeface="Trebuchet MS"/>
              <a:cs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C096C-D70A-6076-D33C-5B02A829A23B}"/>
              </a:ext>
            </a:extLst>
          </p:cNvPr>
          <p:cNvSpPr>
            <a:spLocks noGrp="1"/>
          </p:cNvSpPr>
          <p:nvPr>
            <p:ph type="title"/>
          </p:nvPr>
        </p:nvSpPr>
        <p:spPr>
          <a:xfrm>
            <a:off x="1016000" y="803830"/>
            <a:ext cx="4116704" cy="812165"/>
          </a:xfrm>
        </p:spPr>
        <p:txBody>
          <a:bodyPr wrap="square">
            <a:normAutofit/>
          </a:bodyPr>
          <a:lstStyle/>
          <a:p>
            <a:pPr>
              <a:lnSpc>
                <a:spcPct val="90000"/>
              </a:lnSpc>
            </a:pPr>
            <a:r>
              <a:rPr lang="en-IN" sz="3200"/>
              <a:t>Untracked Files/repo</a:t>
            </a:r>
          </a:p>
        </p:txBody>
      </p:sp>
      <p:sp>
        <p:nvSpPr>
          <p:cNvPr id="5" name="Text Placeholder 4">
            <a:extLst>
              <a:ext uri="{FF2B5EF4-FFF2-40B4-BE49-F238E27FC236}">
                <a16:creationId xmlns:a16="http://schemas.microsoft.com/office/drawing/2014/main" id="{6FF6F12A-4286-A858-B14A-36D09FFB1934}"/>
              </a:ext>
            </a:extLst>
          </p:cNvPr>
          <p:cNvSpPr>
            <a:spLocks noGrp="1"/>
          </p:cNvSpPr>
          <p:nvPr>
            <p:ph sz="half" idx="2"/>
          </p:nvPr>
        </p:nvSpPr>
        <p:spPr>
          <a:xfrm>
            <a:off x="1052331" y="1803768"/>
            <a:ext cx="7274559" cy="5707380"/>
          </a:xfrm>
        </p:spPr>
        <p:txBody>
          <a:bodyPr wrap="square">
            <a:normAutofit/>
          </a:bodyPr>
          <a:lstStyle/>
          <a:p>
            <a:pPr>
              <a:lnSpc>
                <a:spcPct val="90000"/>
              </a:lnSpc>
              <a:spcAft>
                <a:spcPts val="600"/>
              </a:spcAft>
            </a:pPr>
            <a:r>
              <a:rPr lang="en-US" sz="3100" dirty="0">
                <a:solidFill>
                  <a:schemeClr val="bg1"/>
                </a:solidFill>
              </a:rPr>
              <a:t>Definition: Untracked files are files in your working directory that Git is not currently managing.</a:t>
            </a:r>
          </a:p>
          <a:p>
            <a:pPr>
              <a:lnSpc>
                <a:spcPct val="90000"/>
              </a:lnSpc>
              <a:spcAft>
                <a:spcPts val="600"/>
              </a:spcAft>
            </a:pPr>
            <a:endParaRPr lang="en-US" sz="3100" dirty="0">
              <a:solidFill>
                <a:schemeClr val="bg1"/>
              </a:solidFill>
            </a:endParaRPr>
          </a:p>
          <a:p>
            <a:pPr>
              <a:lnSpc>
                <a:spcPct val="90000"/>
              </a:lnSpc>
              <a:spcAft>
                <a:spcPts val="600"/>
              </a:spcAft>
            </a:pPr>
            <a:r>
              <a:rPr lang="en-US" sz="3100" dirty="0">
                <a:solidFill>
                  <a:schemeClr val="bg1"/>
                </a:solidFill>
              </a:rPr>
              <a:t>Status: These files have never been committed, and Git is not aware of their existence.</a:t>
            </a:r>
          </a:p>
          <a:p>
            <a:pPr>
              <a:lnSpc>
                <a:spcPct val="90000"/>
              </a:lnSpc>
              <a:spcAft>
                <a:spcPts val="600"/>
              </a:spcAft>
            </a:pPr>
            <a:endParaRPr lang="en-US" sz="3100" dirty="0">
              <a:solidFill>
                <a:schemeClr val="bg1"/>
              </a:solidFill>
            </a:endParaRPr>
          </a:p>
          <a:p>
            <a:pPr>
              <a:lnSpc>
                <a:spcPct val="90000"/>
              </a:lnSpc>
              <a:spcAft>
                <a:spcPts val="600"/>
              </a:spcAft>
            </a:pPr>
            <a:r>
              <a:rPr lang="en-US" sz="3100" dirty="0">
                <a:solidFill>
                  <a:schemeClr val="bg1"/>
                </a:solidFill>
              </a:rPr>
              <a:t>Git Command: To start tracking an untracked file, you use git add &lt;file&gt; to stage it, followed by a commit.</a:t>
            </a:r>
            <a:endParaRPr lang="en-IN" sz="3100" dirty="0">
              <a:solidFill>
                <a:schemeClr val="bg1"/>
              </a:solidFill>
            </a:endParaRPr>
          </a:p>
        </p:txBody>
      </p:sp>
      <p:pic>
        <p:nvPicPr>
          <p:cNvPr id="7" name="Picture 6" descr="Stack of files">
            <a:extLst>
              <a:ext uri="{FF2B5EF4-FFF2-40B4-BE49-F238E27FC236}">
                <a16:creationId xmlns:a16="http://schemas.microsoft.com/office/drawing/2014/main" id="{88BEFED3-8988-8465-53B0-203AFF96AED7}"/>
              </a:ext>
            </a:extLst>
          </p:cNvPr>
          <p:cNvPicPr>
            <a:picLocks noChangeAspect="1"/>
          </p:cNvPicPr>
          <p:nvPr/>
        </p:nvPicPr>
        <p:blipFill rotWithShape="1">
          <a:blip r:embed="rId2"/>
          <a:srcRect l="4691" r="1623"/>
          <a:stretch/>
        </p:blipFill>
        <p:spPr>
          <a:xfrm>
            <a:off x="9874718" y="1803768"/>
            <a:ext cx="8010525" cy="5707380"/>
          </a:xfrm>
          <a:prstGeom prst="rect">
            <a:avLst/>
          </a:prstGeom>
          <a:noFill/>
        </p:spPr>
      </p:pic>
    </p:spTree>
    <p:extLst>
      <p:ext uri="{BB962C8B-B14F-4D97-AF65-F5344CB8AC3E}">
        <p14:creationId xmlns:p14="http://schemas.microsoft.com/office/powerpoint/2010/main" val="3885963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6A38-8C30-A8D6-0204-290C73C9C6AA}"/>
              </a:ext>
            </a:extLst>
          </p:cNvPr>
          <p:cNvSpPr>
            <a:spLocks noGrp="1"/>
          </p:cNvSpPr>
          <p:nvPr>
            <p:ph type="title"/>
          </p:nvPr>
        </p:nvSpPr>
        <p:spPr>
          <a:xfrm>
            <a:off x="1016000" y="803830"/>
            <a:ext cx="4116704" cy="812165"/>
          </a:xfrm>
        </p:spPr>
        <p:txBody>
          <a:bodyPr wrap="square">
            <a:normAutofit/>
          </a:bodyPr>
          <a:lstStyle/>
          <a:p>
            <a:r>
              <a:rPr lang="en-IN" dirty="0"/>
              <a:t>Unmodified</a:t>
            </a:r>
          </a:p>
        </p:txBody>
      </p:sp>
      <p:sp>
        <p:nvSpPr>
          <p:cNvPr id="5" name="Text Placeholder 4">
            <a:extLst>
              <a:ext uri="{FF2B5EF4-FFF2-40B4-BE49-F238E27FC236}">
                <a16:creationId xmlns:a16="http://schemas.microsoft.com/office/drawing/2014/main" id="{54A4EEA1-614F-FBC0-6146-7C3ED298609A}"/>
              </a:ext>
            </a:extLst>
          </p:cNvPr>
          <p:cNvSpPr>
            <a:spLocks noGrp="1"/>
          </p:cNvSpPr>
          <p:nvPr>
            <p:ph sz="half" idx="2"/>
          </p:nvPr>
        </p:nvSpPr>
        <p:spPr>
          <a:xfrm>
            <a:off x="1052331" y="1803768"/>
            <a:ext cx="7274559" cy="5707380"/>
          </a:xfrm>
        </p:spPr>
        <p:txBody>
          <a:bodyPr wrap="square">
            <a:normAutofit fontScale="70000" lnSpcReduction="20000"/>
          </a:bodyPr>
          <a:lstStyle/>
          <a:p>
            <a:pPr>
              <a:spcAft>
                <a:spcPts val="600"/>
              </a:spcAft>
            </a:pPr>
            <a:r>
              <a:rPr lang="en-US" dirty="0">
                <a:solidFill>
                  <a:schemeClr val="bg1"/>
                </a:solidFill>
              </a:rPr>
              <a:t>Definition: Unmodified files are files that have not been changed since the last commit.</a:t>
            </a:r>
          </a:p>
          <a:p>
            <a:pPr>
              <a:spcAft>
                <a:spcPts val="600"/>
              </a:spcAft>
            </a:pPr>
            <a:endParaRPr lang="en-US" dirty="0">
              <a:solidFill>
                <a:schemeClr val="bg1"/>
              </a:solidFill>
            </a:endParaRPr>
          </a:p>
          <a:p>
            <a:pPr>
              <a:spcAft>
                <a:spcPts val="600"/>
              </a:spcAft>
            </a:pPr>
            <a:r>
              <a:rPr lang="en-US" dirty="0">
                <a:solidFill>
                  <a:schemeClr val="bg1"/>
                </a:solidFill>
              </a:rPr>
              <a:t>Status: Git is aware of these files, but there are no new changes to be committed.</a:t>
            </a:r>
          </a:p>
          <a:p>
            <a:pPr>
              <a:spcAft>
                <a:spcPts val="600"/>
              </a:spcAft>
            </a:pPr>
            <a:endParaRPr lang="en-US" dirty="0">
              <a:solidFill>
                <a:schemeClr val="bg1"/>
              </a:solidFill>
            </a:endParaRPr>
          </a:p>
          <a:p>
            <a:pPr>
              <a:spcAft>
                <a:spcPts val="600"/>
              </a:spcAft>
            </a:pPr>
            <a:r>
              <a:rPr lang="en-US" dirty="0">
                <a:solidFill>
                  <a:schemeClr val="bg1"/>
                </a:solidFill>
              </a:rPr>
              <a:t>Git Command: No specific command needed for unmodified files. They are already part of the last commit.</a:t>
            </a:r>
            <a:endParaRPr lang="en-IN" dirty="0">
              <a:solidFill>
                <a:schemeClr val="bg1"/>
              </a:solidFill>
            </a:endParaRPr>
          </a:p>
        </p:txBody>
      </p:sp>
      <p:pic>
        <p:nvPicPr>
          <p:cNvPr id="7" name="Picture 6" descr="Question mark on green pastel background">
            <a:extLst>
              <a:ext uri="{FF2B5EF4-FFF2-40B4-BE49-F238E27FC236}">
                <a16:creationId xmlns:a16="http://schemas.microsoft.com/office/drawing/2014/main" id="{6DA413FC-90AA-2D88-2639-0B5C30B63315}"/>
              </a:ext>
            </a:extLst>
          </p:cNvPr>
          <p:cNvPicPr>
            <a:picLocks noChangeAspect="1"/>
          </p:cNvPicPr>
          <p:nvPr/>
        </p:nvPicPr>
        <p:blipFill rotWithShape="1">
          <a:blip r:embed="rId2"/>
          <a:srcRect r="-2" b="5000"/>
          <a:stretch/>
        </p:blipFill>
        <p:spPr>
          <a:xfrm>
            <a:off x="9874718" y="1803768"/>
            <a:ext cx="8010525" cy="5707380"/>
          </a:xfrm>
          <a:prstGeom prst="rect">
            <a:avLst/>
          </a:prstGeom>
          <a:noFill/>
        </p:spPr>
      </p:pic>
    </p:spTree>
    <p:extLst>
      <p:ext uri="{BB962C8B-B14F-4D97-AF65-F5344CB8AC3E}">
        <p14:creationId xmlns:p14="http://schemas.microsoft.com/office/powerpoint/2010/main" val="4181560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81CD-B1E0-2E4F-4539-09280F9CBEA0}"/>
              </a:ext>
            </a:extLst>
          </p:cNvPr>
          <p:cNvSpPr>
            <a:spLocks noGrp="1"/>
          </p:cNvSpPr>
          <p:nvPr>
            <p:ph type="title"/>
          </p:nvPr>
        </p:nvSpPr>
        <p:spPr>
          <a:xfrm>
            <a:off x="1016000" y="803830"/>
            <a:ext cx="4116704" cy="812165"/>
          </a:xfrm>
        </p:spPr>
        <p:txBody>
          <a:bodyPr wrap="square">
            <a:normAutofit/>
          </a:bodyPr>
          <a:lstStyle/>
          <a:p>
            <a:r>
              <a:rPr lang="en-IN" sz="4800"/>
              <a:t>Modified files</a:t>
            </a:r>
          </a:p>
        </p:txBody>
      </p:sp>
      <p:sp>
        <p:nvSpPr>
          <p:cNvPr id="3" name="Text Placeholder 2">
            <a:extLst>
              <a:ext uri="{FF2B5EF4-FFF2-40B4-BE49-F238E27FC236}">
                <a16:creationId xmlns:a16="http://schemas.microsoft.com/office/drawing/2014/main" id="{B46D64BD-AC2C-291E-D5A7-8D6B05333ACF}"/>
              </a:ext>
            </a:extLst>
          </p:cNvPr>
          <p:cNvSpPr>
            <a:spLocks noGrp="1"/>
          </p:cNvSpPr>
          <p:nvPr>
            <p:ph sz="half" idx="2"/>
          </p:nvPr>
        </p:nvSpPr>
        <p:spPr>
          <a:xfrm>
            <a:off x="1052331" y="1803768"/>
            <a:ext cx="7274559" cy="5707380"/>
          </a:xfrm>
        </p:spPr>
        <p:txBody>
          <a:bodyPr wrap="square">
            <a:normAutofit/>
          </a:bodyPr>
          <a:lstStyle/>
          <a:p>
            <a:pPr>
              <a:lnSpc>
                <a:spcPct val="90000"/>
              </a:lnSpc>
              <a:spcAft>
                <a:spcPts val="600"/>
              </a:spcAft>
            </a:pPr>
            <a:r>
              <a:rPr lang="en-US" sz="3100" dirty="0">
                <a:solidFill>
                  <a:schemeClr val="bg1"/>
                </a:solidFill>
              </a:rPr>
              <a:t>Definition: Modified files are files that have been changed in your working directory since the last commit.</a:t>
            </a:r>
          </a:p>
          <a:p>
            <a:pPr>
              <a:lnSpc>
                <a:spcPct val="90000"/>
              </a:lnSpc>
              <a:spcAft>
                <a:spcPts val="600"/>
              </a:spcAft>
            </a:pPr>
            <a:endParaRPr lang="en-US" sz="3100" dirty="0">
              <a:solidFill>
                <a:schemeClr val="bg1"/>
              </a:solidFill>
            </a:endParaRPr>
          </a:p>
          <a:p>
            <a:pPr>
              <a:lnSpc>
                <a:spcPct val="90000"/>
              </a:lnSpc>
              <a:spcAft>
                <a:spcPts val="600"/>
              </a:spcAft>
            </a:pPr>
            <a:r>
              <a:rPr lang="en-US" sz="3100" dirty="0">
                <a:solidFill>
                  <a:schemeClr val="bg1"/>
                </a:solidFill>
              </a:rPr>
              <a:t>Status: Git is aware of the changes, but these changes are not yet staged for the next commit.</a:t>
            </a:r>
          </a:p>
          <a:p>
            <a:pPr>
              <a:lnSpc>
                <a:spcPct val="90000"/>
              </a:lnSpc>
              <a:spcAft>
                <a:spcPts val="600"/>
              </a:spcAft>
            </a:pPr>
            <a:endParaRPr lang="en-US" sz="3100" dirty="0">
              <a:solidFill>
                <a:schemeClr val="bg1"/>
              </a:solidFill>
            </a:endParaRPr>
          </a:p>
          <a:p>
            <a:pPr>
              <a:lnSpc>
                <a:spcPct val="90000"/>
              </a:lnSpc>
              <a:spcAft>
                <a:spcPts val="600"/>
              </a:spcAft>
            </a:pPr>
            <a:r>
              <a:rPr lang="en-US" sz="3100" dirty="0">
                <a:solidFill>
                  <a:schemeClr val="bg1"/>
                </a:solidFill>
              </a:rPr>
              <a:t>Git Command: Use git add &lt;file&gt; to stage the modified file for the next commit.</a:t>
            </a:r>
            <a:endParaRPr lang="en-IN" sz="3100" dirty="0">
              <a:solidFill>
                <a:schemeClr val="bg1"/>
              </a:solidFill>
            </a:endParaRPr>
          </a:p>
        </p:txBody>
      </p:sp>
      <p:pic>
        <p:nvPicPr>
          <p:cNvPr id="5" name="Picture 4" descr="White puzzle with one red piece">
            <a:extLst>
              <a:ext uri="{FF2B5EF4-FFF2-40B4-BE49-F238E27FC236}">
                <a16:creationId xmlns:a16="http://schemas.microsoft.com/office/drawing/2014/main" id="{23BB4402-D6EE-C0E7-7EF7-A93DDDC6BA6E}"/>
              </a:ext>
            </a:extLst>
          </p:cNvPr>
          <p:cNvPicPr>
            <a:picLocks noChangeAspect="1"/>
          </p:cNvPicPr>
          <p:nvPr/>
        </p:nvPicPr>
        <p:blipFill rotWithShape="1">
          <a:blip r:embed="rId2"/>
          <a:srcRect l="11328" r="9723" b="-1"/>
          <a:stretch/>
        </p:blipFill>
        <p:spPr>
          <a:xfrm>
            <a:off x="9874718" y="1803768"/>
            <a:ext cx="8010525" cy="5707380"/>
          </a:xfrm>
          <a:prstGeom prst="rect">
            <a:avLst/>
          </a:prstGeom>
          <a:noFill/>
        </p:spPr>
      </p:pic>
    </p:spTree>
    <p:extLst>
      <p:ext uri="{BB962C8B-B14F-4D97-AF65-F5344CB8AC3E}">
        <p14:creationId xmlns:p14="http://schemas.microsoft.com/office/powerpoint/2010/main" val="2317456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51DF-CEC2-613D-5F2A-39A1F7A2F494}"/>
              </a:ext>
            </a:extLst>
          </p:cNvPr>
          <p:cNvSpPr>
            <a:spLocks noGrp="1"/>
          </p:cNvSpPr>
          <p:nvPr>
            <p:ph type="title"/>
          </p:nvPr>
        </p:nvSpPr>
        <p:spPr>
          <a:xfrm>
            <a:off x="1016000" y="803830"/>
            <a:ext cx="4116704" cy="812165"/>
          </a:xfrm>
        </p:spPr>
        <p:txBody>
          <a:bodyPr wrap="square">
            <a:normAutofit/>
          </a:bodyPr>
          <a:lstStyle/>
          <a:p>
            <a:r>
              <a:rPr lang="en-IN" dirty="0"/>
              <a:t>Staged</a:t>
            </a:r>
          </a:p>
        </p:txBody>
      </p:sp>
      <p:sp>
        <p:nvSpPr>
          <p:cNvPr id="3" name="Text Placeholder 2">
            <a:extLst>
              <a:ext uri="{FF2B5EF4-FFF2-40B4-BE49-F238E27FC236}">
                <a16:creationId xmlns:a16="http://schemas.microsoft.com/office/drawing/2014/main" id="{829BB479-6776-9411-DF5F-1A4130DCC151}"/>
              </a:ext>
            </a:extLst>
          </p:cNvPr>
          <p:cNvSpPr>
            <a:spLocks noGrp="1"/>
          </p:cNvSpPr>
          <p:nvPr>
            <p:ph sz="half" idx="2"/>
          </p:nvPr>
        </p:nvSpPr>
        <p:spPr>
          <a:xfrm>
            <a:off x="1052331" y="1803768"/>
            <a:ext cx="7274559" cy="5707380"/>
          </a:xfrm>
        </p:spPr>
        <p:txBody>
          <a:bodyPr wrap="square">
            <a:normAutofit/>
          </a:bodyPr>
          <a:lstStyle/>
          <a:p>
            <a:pPr>
              <a:lnSpc>
                <a:spcPct val="90000"/>
              </a:lnSpc>
              <a:spcAft>
                <a:spcPts val="600"/>
              </a:spcAft>
            </a:pPr>
            <a:r>
              <a:rPr lang="en-US" sz="3100" dirty="0">
                <a:solidFill>
                  <a:schemeClr val="bg1"/>
                </a:solidFill>
              </a:rPr>
              <a:t>Definition: Staged files are files that have been marked to be included in the next commit.</a:t>
            </a:r>
          </a:p>
          <a:p>
            <a:pPr>
              <a:lnSpc>
                <a:spcPct val="90000"/>
              </a:lnSpc>
              <a:spcAft>
                <a:spcPts val="600"/>
              </a:spcAft>
            </a:pPr>
            <a:endParaRPr lang="en-US" sz="3100" dirty="0">
              <a:solidFill>
                <a:schemeClr val="bg1"/>
              </a:solidFill>
            </a:endParaRPr>
          </a:p>
          <a:p>
            <a:pPr>
              <a:lnSpc>
                <a:spcPct val="90000"/>
              </a:lnSpc>
              <a:spcAft>
                <a:spcPts val="600"/>
              </a:spcAft>
            </a:pPr>
            <a:r>
              <a:rPr lang="en-US" sz="3100" dirty="0">
                <a:solidFill>
                  <a:schemeClr val="bg1"/>
                </a:solidFill>
              </a:rPr>
              <a:t>Status: These files have been modified, and their changes are in the staging area, ready to be committed.</a:t>
            </a:r>
          </a:p>
          <a:p>
            <a:pPr>
              <a:lnSpc>
                <a:spcPct val="90000"/>
              </a:lnSpc>
              <a:spcAft>
                <a:spcPts val="600"/>
              </a:spcAft>
            </a:pPr>
            <a:endParaRPr lang="en-US" sz="3100" dirty="0">
              <a:solidFill>
                <a:schemeClr val="bg1"/>
              </a:solidFill>
            </a:endParaRPr>
          </a:p>
          <a:p>
            <a:pPr>
              <a:lnSpc>
                <a:spcPct val="90000"/>
              </a:lnSpc>
              <a:spcAft>
                <a:spcPts val="600"/>
              </a:spcAft>
            </a:pPr>
            <a:r>
              <a:rPr lang="en-US" sz="3100" dirty="0">
                <a:solidFill>
                  <a:schemeClr val="bg1"/>
                </a:solidFill>
              </a:rPr>
              <a:t>Git Command: After modifying a file, use git add &lt;file&gt; to stage the changes.</a:t>
            </a:r>
            <a:endParaRPr lang="en-IN" sz="3100" dirty="0">
              <a:solidFill>
                <a:schemeClr val="bg1"/>
              </a:solidFill>
            </a:endParaRPr>
          </a:p>
        </p:txBody>
      </p:sp>
      <p:pic>
        <p:nvPicPr>
          <p:cNvPr id="5" name="Picture 4" descr="Exclamation mark on a yellow background">
            <a:extLst>
              <a:ext uri="{FF2B5EF4-FFF2-40B4-BE49-F238E27FC236}">
                <a16:creationId xmlns:a16="http://schemas.microsoft.com/office/drawing/2014/main" id="{DCA6E084-4EED-9522-5864-2054EB7D48BB}"/>
              </a:ext>
            </a:extLst>
          </p:cNvPr>
          <p:cNvPicPr>
            <a:picLocks noChangeAspect="1"/>
          </p:cNvPicPr>
          <p:nvPr/>
        </p:nvPicPr>
        <p:blipFill rotWithShape="1">
          <a:blip r:embed="rId2"/>
          <a:srcRect t="5002" r="-2" b="-2"/>
          <a:stretch/>
        </p:blipFill>
        <p:spPr>
          <a:xfrm>
            <a:off x="9874718" y="1803768"/>
            <a:ext cx="8010525" cy="5707380"/>
          </a:xfrm>
          <a:prstGeom prst="rect">
            <a:avLst/>
          </a:prstGeom>
          <a:noFill/>
        </p:spPr>
      </p:pic>
    </p:spTree>
    <p:extLst>
      <p:ext uri="{BB962C8B-B14F-4D97-AF65-F5344CB8AC3E}">
        <p14:creationId xmlns:p14="http://schemas.microsoft.com/office/powerpoint/2010/main" val="1497296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8506AF-B1AA-651C-5D82-94E3102DBFFC}"/>
              </a:ext>
            </a:extLst>
          </p:cNvPr>
          <p:cNvPicPr>
            <a:picLocks noChangeAspect="1"/>
          </p:cNvPicPr>
          <p:nvPr/>
        </p:nvPicPr>
        <p:blipFill>
          <a:blip r:embed="rId2"/>
          <a:stretch>
            <a:fillRect/>
          </a:stretch>
        </p:blipFill>
        <p:spPr>
          <a:xfrm>
            <a:off x="1010284" y="1714500"/>
            <a:ext cx="14459941" cy="6096000"/>
          </a:xfrm>
          <a:prstGeom prst="rect">
            <a:avLst/>
          </a:prstGeom>
        </p:spPr>
      </p:pic>
    </p:spTree>
    <p:extLst>
      <p:ext uri="{BB962C8B-B14F-4D97-AF65-F5344CB8AC3E}">
        <p14:creationId xmlns:p14="http://schemas.microsoft.com/office/powerpoint/2010/main" val="2178552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0" y="8848986"/>
            <a:ext cx="2196982" cy="1438013"/>
          </a:xfrm>
          <a:prstGeom prst="rect">
            <a:avLst/>
          </a:prstGeom>
        </p:spPr>
      </p:pic>
      <p:pic>
        <p:nvPicPr>
          <p:cNvPr id="4" name="object 4"/>
          <p:cNvPicPr/>
          <p:nvPr/>
        </p:nvPicPr>
        <p:blipFill>
          <a:blip r:embed="rId4" cstate="print"/>
          <a:stretch>
            <a:fillRect/>
          </a:stretch>
        </p:blipFill>
        <p:spPr>
          <a:xfrm>
            <a:off x="1028700" y="1595018"/>
            <a:ext cx="16230599" cy="2114543"/>
          </a:xfrm>
          <a:prstGeom prst="rect">
            <a:avLst/>
          </a:prstGeom>
        </p:spPr>
      </p:pic>
      <p:pic>
        <p:nvPicPr>
          <p:cNvPr id="5" name="object 5"/>
          <p:cNvPicPr/>
          <p:nvPr/>
        </p:nvPicPr>
        <p:blipFill>
          <a:blip r:embed="rId5" cstate="print"/>
          <a:stretch>
            <a:fillRect/>
          </a:stretch>
        </p:blipFill>
        <p:spPr>
          <a:xfrm>
            <a:off x="13319241" y="5447337"/>
            <a:ext cx="4968758" cy="4839662"/>
          </a:xfrm>
          <a:prstGeom prst="rect">
            <a:avLst/>
          </a:prstGeom>
        </p:spPr>
      </p:pic>
      <p:pic>
        <p:nvPicPr>
          <p:cNvPr id="6" name="object 6"/>
          <p:cNvPicPr/>
          <p:nvPr/>
        </p:nvPicPr>
        <p:blipFill>
          <a:blip r:embed="rId6" cstate="print"/>
          <a:stretch>
            <a:fillRect/>
          </a:stretch>
        </p:blipFill>
        <p:spPr>
          <a:xfrm>
            <a:off x="1439972" y="4444044"/>
            <a:ext cx="10934699" cy="481007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C79D2-87ED-8968-303B-9DA3FE65D636}"/>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07C84AA2-4347-6C82-273B-C8C397B4BAE2}"/>
              </a:ext>
            </a:extLst>
          </p:cNvPr>
          <p:cNvPicPr/>
          <p:nvPr/>
        </p:nvPicPr>
        <p:blipFill>
          <a:blip r:embed="rId2" cstate="print"/>
          <a:stretch>
            <a:fillRect/>
          </a:stretch>
        </p:blipFill>
        <p:spPr>
          <a:xfrm>
            <a:off x="0" y="0"/>
            <a:ext cx="1862980" cy="1276157"/>
          </a:xfrm>
          <a:prstGeom prst="rect">
            <a:avLst/>
          </a:prstGeom>
        </p:spPr>
      </p:pic>
      <p:pic>
        <p:nvPicPr>
          <p:cNvPr id="3" name="object 3">
            <a:extLst>
              <a:ext uri="{FF2B5EF4-FFF2-40B4-BE49-F238E27FC236}">
                <a16:creationId xmlns:a16="http://schemas.microsoft.com/office/drawing/2014/main" id="{9CDBF5D0-28D1-0F14-C03F-5DED2EE778F0}"/>
              </a:ext>
            </a:extLst>
          </p:cNvPr>
          <p:cNvPicPr/>
          <p:nvPr/>
        </p:nvPicPr>
        <p:blipFill>
          <a:blip r:embed="rId3" cstate="print"/>
          <a:stretch>
            <a:fillRect/>
          </a:stretch>
        </p:blipFill>
        <p:spPr>
          <a:xfrm>
            <a:off x="7584490" y="8616208"/>
            <a:ext cx="4010039" cy="1670791"/>
          </a:xfrm>
          <a:prstGeom prst="rect">
            <a:avLst/>
          </a:prstGeom>
        </p:spPr>
      </p:pic>
      <p:pic>
        <p:nvPicPr>
          <p:cNvPr id="4" name="object 4">
            <a:extLst>
              <a:ext uri="{FF2B5EF4-FFF2-40B4-BE49-F238E27FC236}">
                <a16:creationId xmlns:a16="http://schemas.microsoft.com/office/drawing/2014/main" id="{FF256680-4A20-E7AC-9515-127A7CD70306}"/>
              </a:ext>
            </a:extLst>
          </p:cNvPr>
          <p:cNvPicPr/>
          <p:nvPr/>
        </p:nvPicPr>
        <p:blipFill>
          <a:blip r:embed="rId4" cstate="print"/>
          <a:stretch>
            <a:fillRect/>
          </a:stretch>
        </p:blipFill>
        <p:spPr>
          <a:xfrm>
            <a:off x="0" y="7696586"/>
            <a:ext cx="3258979" cy="2590412"/>
          </a:xfrm>
          <a:prstGeom prst="rect">
            <a:avLst/>
          </a:prstGeom>
        </p:spPr>
      </p:pic>
      <p:pic>
        <p:nvPicPr>
          <p:cNvPr id="5" name="object 5">
            <a:extLst>
              <a:ext uri="{FF2B5EF4-FFF2-40B4-BE49-F238E27FC236}">
                <a16:creationId xmlns:a16="http://schemas.microsoft.com/office/drawing/2014/main" id="{E855633E-C4A5-23BF-F9EE-1E12BB9D65CC}"/>
              </a:ext>
            </a:extLst>
          </p:cNvPr>
          <p:cNvPicPr/>
          <p:nvPr/>
        </p:nvPicPr>
        <p:blipFill>
          <a:blip r:embed="rId5" cstate="print"/>
          <a:stretch>
            <a:fillRect/>
          </a:stretch>
        </p:blipFill>
        <p:spPr>
          <a:xfrm>
            <a:off x="14792980" y="0"/>
            <a:ext cx="3495019" cy="3094969"/>
          </a:xfrm>
          <a:prstGeom prst="rect">
            <a:avLst/>
          </a:prstGeom>
        </p:spPr>
      </p:pic>
      <p:pic>
        <p:nvPicPr>
          <p:cNvPr id="6" name="object 6">
            <a:extLst>
              <a:ext uri="{FF2B5EF4-FFF2-40B4-BE49-F238E27FC236}">
                <a16:creationId xmlns:a16="http://schemas.microsoft.com/office/drawing/2014/main" id="{5317D1DD-581C-0284-1C28-436471AB3B41}"/>
              </a:ext>
            </a:extLst>
          </p:cNvPr>
          <p:cNvPicPr/>
          <p:nvPr/>
        </p:nvPicPr>
        <p:blipFill>
          <a:blip r:embed="rId6" cstate="print"/>
          <a:stretch>
            <a:fillRect/>
          </a:stretch>
        </p:blipFill>
        <p:spPr>
          <a:xfrm>
            <a:off x="2690584" y="2139304"/>
            <a:ext cx="176449" cy="176449"/>
          </a:xfrm>
          <a:prstGeom prst="rect">
            <a:avLst/>
          </a:prstGeom>
        </p:spPr>
      </p:pic>
      <p:pic>
        <p:nvPicPr>
          <p:cNvPr id="7" name="object 7">
            <a:extLst>
              <a:ext uri="{FF2B5EF4-FFF2-40B4-BE49-F238E27FC236}">
                <a16:creationId xmlns:a16="http://schemas.microsoft.com/office/drawing/2014/main" id="{B6E1A68E-5272-BC74-A0F0-1E9FFACC22FD}"/>
              </a:ext>
            </a:extLst>
          </p:cNvPr>
          <p:cNvPicPr/>
          <p:nvPr/>
        </p:nvPicPr>
        <p:blipFill>
          <a:blip r:embed="rId6" cstate="print"/>
          <a:stretch>
            <a:fillRect/>
          </a:stretch>
        </p:blipFill>
        <p:spPr>
          <a:xfrm>
            <a:off x="2690584" y="7450438"/>
            <a:ext cx="176449" cy="176449"/>
          </a:xfrm>
          <a:prstGeom prst="rect">
            <a:avLst/>
          </a:prstGeom>
        </p:spPr>
      </p:pic>
      <p:sp>
        <p:nvSpPr>
          <p:cNvPr id="8" name="object 8">
            <a:extLst>
              <a:ext uri="{FF2B5EF4-FFF2-40B4-BE49-F238E27FC236}">
                <a16:creationId xmlns:a16="http://schemas.microsoft.com/office/drawing/2014/main" id="{E6BAC389-A29A-8319-536A-44A151E09F0F}"/>
              </a:ext>
            </a:extLst>
          </p:cNvPr>
          <p:cNvSpPr txBox="1"/>
          <p:nvPr/>
        </p:nvSpPr>
        <p:spPr>
          <a:xfrm>
            <a:off x="3134723" y="1720557"/>
            <a:ext cx="10441305" cy="6095365"/>
          </a:xfrm>
          <a:prstGeom prst="rect">
            <a:avLst/>
          </a:prstGeom>
        </p:spPr>
        <p:txBody>
          <a:bodyPr vert="horz" wrap="square" lIns="0" tIns="12065" rIns="0" bIns="0" rtlCol="0">
            <a:spAutoFit/>
          </a:bodyPr>
          <a:lstStyle/>
          <a:p>
            <a:pPr marL="12700" marR="5080">
              <a:lnSpc>
                <a:spcPct val="120000"/>
              </a:lnSpc>
              <a:spcBef>
                <a:spcPts val="95"/>
              </a:spcBef>
            </a:pPr>
            <a:r>
              <a:rPr sz="4150" spc="-170" dirty="0">
                <a:solidFill>
                  <a:srgbClr val="FFFFFF"/>
                </a:solidFill>
                <a:latin typeface="Trebuchet MS"/>
                <a:cs typeface="Trebuchet MS"/>
              </a:rPr>
              <a:t>“git</a:t>
            </a:r>
            <a:r>
              <a:rPr sz="4150" spc="-150" dirty="0">
                <a:solidFill>
                  <a:srgbClr val="FFFFFF"/>
                </a:solidFill>
                <a:latin typeface="Trebuchet MS"/>
                <a:cs typeface="Trebuchet MS"/>
              </a:rPr>
              <a:t> </a:t>
            </a:r>
            <a:r>
              <a:rPr sz="4150" spc="30" dirty="0">
                <a:solidFill>
                  <a:srgbClr val="FFFFFF"/>
                </a:solidFill>
                <a:latin typeface="Trebuchet MS"/>
                <a:cs typeface="Trebuchet MS"/>
              </a:rPr>
              <a:t>status”</a:t>
            </a:r>
            <a:r>
              <a:rPr sz="4150" spc="-150" dirty="0">
                <a:solidFill>
                  <a:srgbClr val="FFFFFF"/>
                </a:solidFill>
                <a:latin typeface="Trebuchet MS"/>
                <a:cs typeface="Trebuchet MS"/>
              </a:rPr>
              <a:t> </a:t>
            </a:r>
            <a:r>
              <a:rPr sz="4150" spc="100" dirty="0">
                <a:solidFill>
                  <a:srgbClr val="FFFFFF"/>
                </a:solidFill>
                <a:latin typeface="Trebuchet MS"/>
                <a:cs typeface="Trebuchet MS"/>
              </a:rPr>
              <a:t>is</a:t>
            </a:r>
            <a:r>
              <a:rPr sz="4150" spc="-150" dirty="0">
                <a:solidFill>
                  <a:srgbClr val="FFFFFF"/>
                </a:solidFill>
                <a:latin typeface="Trebuchet MS"/>
                <a:cs typeface="Trebuchet MS"/>
              </a:rPr>
              <a:t> </a:t>
            </a:r>
            <a:r>
              <a:rPr sz="4150" spc="70" dirty="0">
                <a:solidFill>
                  <a:srgbClr val="FFFFFF"/>
                </a:solidFill>
                <a:latin typeface="Trebuchet MS"/>
                <a:cs typeface="Trebuchet MS"/>
              </a:rPr>
              <a:t>a</a:t>
            </a:r>
            <a:r>
              <a:rPr sz="4150" spc="-150" dirty="0">
                <a:solidFill>
                  <a:srgbClr val="FFFFFF"/>
                </a:solidFill>
                <a:latin typeface="Trebuchet MS"/>
                <a:cs typeface="Trebuchet MS"/>
              </a:rPr>
              <a:t> </a:t>
            </a:r>
            <a:r>
              <a:rPr sz="4150" spc="35" dirty="0">
                <a:solidFill>
                  <a:srgbClr val="FFFFFF"/>
                </a:solidFill>
                <a:latin typeface="Trebuchet MS"/>
                <a:cs typeface="Trebuchet MS"/>
              </a:rPr>
              <a:t>Git</a:t>
            </a:r>
            <a:r>
              <a:rPr sz="4150" spc="-150" dirty="0">
                <a:solidFill>
                  <a:srgbClr val="FFFFFF"/>
                </a:solidFill>
                <a:latin typeface="Trebuchet MS"/>
                <a:cs typeface="Trebuchet MS"/>
              </a:rPr>
              <a:t> </a:t>
            </a:r>
            <a:r>
              <a:rPr sz="4150" spc="220" dirty="0">
                <a:solidFill>
                  <a:srgbClr val="FFFFFF"/>
                </a:solidFill>
                <a:latin typeface="Trebuchet MS"/>
                <a:cs typeface="Trebuchet MS"/>
              </a:rPr>
              <a:t>command</a:t>
            </a:r>
            <a:r>
              <a:rPr sz="4150" spc="-145" dirty="0">
                <a:solidFill>
                  <a:srgbClr val="FFFFFF"/>
                </a:solidFill>
                <a:latin typeface="Trebuchet MS"/>
                <a:cs typeface="Trebuchet MS"/>
              </a:rPr>
              <a:t> </a:t>
            </a:r>
            <a:r>
              <a:rPr sz="4150" spc="20" dirty="0">
                <a:solidFill>
                  <a:srgbClr val="FFFFFF"/>
                </a:solidFill>
                <a:latin typeface="Trebuchet MS"/>
                <a:cs typeface="Trebuchet MS"/>
              </a:rPr>
              <a:t>that</a:t>
            </a:r>
            <a:r>
              <a:rPr sz="4150" spc="-150" dirty="0">
                <a:solidFill>
                  <a:srgbClr val="FFFFFF"/>
                </a:solidFill>
                <a:latin typeface="Trebuchet MS"/>
                <a:cs typeface="Trebuchet MS"/>
              </a:rPr>
              <a:t> </a:t>
            </a:r>
            <a:r>
              <a:rPr sz="4150" spc="150" dirty="0">
                <a:solidFill>
                  <a:srgbClr val="FFFFFF"/>
                </a:solidFill>
                <a:latin typeface="Trebuchet MS"/>
                <a:cs typeface="Trebuchet MS"/>
              </a:rPr>
              <a:t>displays </a:t>
            </a:r>
            <a:r>
              <a:rPr sz="4150" spc="-1235" dirty="0">
                <a:solidFill>
                  <a:srgbClr val="FFFFFF"/>
                </a:solidFill>
                <a:latin typeface="Trebuchet MS"/>
                <a:cs typeface="Trebuchet MS"/>
              </a:rPr>
              <a:t> </a:t>
            </a:r>
            <a:r>
              <a:rPr sz="4150" spc="55" dirty="0">
                <a:solidFill>
                  <a:srgbClr val="FFFFFF"/>
                </a:solidFill>
                <a:latin typeface="Trebuchet MS"/>
                <a:cs typeface="Trebuchet MS"/>
              </a:rPr>
              <a:t>the </a:t>
            </a:r>
            <a:r>
              <a:rPr sz="4150" spc="50" dirty="0">
                <a:solidFill>
                  <a:srgbClr val="FFFFFF"/>
                </a:solidFill>
                <a:latin typeface="Trebuchet MS"/>
                <a:cs typeface="Trebuchet MS"/>
              </a:rPr>
              <a:t>current </a:t>
            </a:r>
            <a:r>
              <a:rPr sz="4150" spc="95" dirty="0">
                <a:solidFill>
                  <a:srgbClr val="FFFFFF"/>
                </a:solidFill>
                <a:latin typeface="Trebuchet MS"/>
                <a:cs typeface="Trebuchet MS"/>
              </a:rPr>
              <a:t>state </a:t>
            </a:r>
            <a:r>
              <a:rPr sz="4150" spc="40" dirty="0">
                <a:solidFill>
                  <a:srgbClr val="FFFFFF"/>
                </a:solidFill>
                <a:latin typeface="Trebuchet MS"/>
                <a:cs typeface="Trebuchet MS"/>
              </a:rPr>
              <a:t>of </a:t>
            </a:r>
            <a:r>
              <a:rPr sz="4150" spc="120" dirty="0">
                <a:solidFill>
                  <a:srgbClr val="FFFFFF"/>
                </a:solidFill>
                <a:latin typeface="Trebuchet MS"/>
                <a:cs typeface="Trebuchet MS"/>
              </a:rPr>
              <a:t>your </a:t>
            </a:r>
            <a:r>
              <a:rPr sz="4150" dirty="0">
                <a:solidFill>
                  <a:srgbClr val="FFFFFF"/>
                </a:solidFill>
                <a:latin typeface="Trebuchet MS"/>
                <a:cs typeface="Trebuchet MS"/>
              </a:rPr>
              <a:t>local </a:t>
            </a:r>
            <a:r>
              <a:rPr sz="4150" spc="35" dirty="0">
                <a:solidFill>
                  <a:srgbClr val="FFFFFF"/>
                </a:solidFill>
                <a:latin typeface="Trebuchet MS"/>
                <a:cs typeface="Trebuchet MS"/>
              </a:rPr>
              <a:t>Git </a:t>
            </a:r>
            <a:r>
              <a:rPr sz="4150" spc="40" dirty="0">
                <a:solidFill>
                  <a:srgbClr val="FFFFFF"/>
                </a:solidFill>
                <a:latin typeface="Trebuchet MS"/>
                <a:cs typeface="Trebuchet MS"/>
              </a:rPr>
              <a:t> </a:t>
            </a:r>
            <a:r>
              <a:rPr sz="4150" spc="25" dirty="0">
                <a:solidFill>
                  <a:srgbClr val="FFFFFF"/>
                </a:solidFill>
                <a:latin typeface="Trebuchet MS"/>
                <a:cs typeface="Trebuchet MS"/>
              </a:rPr>
              <a:t>repository, </a:t>
            </a:r>
            <a:r>
              <a:rPr sz="4150" spc="125" dirty="0">
                <a:solidFill>
                  <a:srgbClr val="FFFFFF"/>
                </a:solidFill>
                <a:latin typeface="Trebuchet MS"/>
                <a:cs typeface="Trebuchet MS"/>
              </a:rPr>
              <a:t>showing </a:t>
            </a:r>
            <a:r>
              <a:rPr sz="4150" spc="75" dirty="0">
                <a:solidFill>
                  <a:srgbClr val="FFFFFF"/>
                </a:solidFill>
                <a:latin typeface="Trebuchet MS"/>
                <a:cs typeface="Trebuchet MS"/>
              </a:rPr>
              <a:t>which </a:t>
            </a:r>
            <a:r>
              <a:rPr sz="4150" spc="-35" dirty="0">
                <a:solidFill>
                  <a:srgbClr val="FFFFFF"/>
                </a:solidFill>
                <a:latin typeface="Trebuchet MS"/>
                <a:cs typeface="Trebuchet MS"/>
              </a:rPr>
              <a:t>files </a:t>
            </a:r>
            <a:r>
              <a:rPr sz="4150" spc="100" dirty="0">
                <a:solidFill>
                  <a:srgbClr val="FFFFFF"/>
                </a:solidFill>
                <a:latin typeface="Trebuchet MS"/>
                <a:cs typeface="Trebuchet MS"/>
              </a:rPr>
              <a:t>have </a:t>
            </a:r>
            <a:r>
              <a:rPr sz="4150" spc="150" dirty="0">
                <a:solidFill>
                  <a:srgbClr val="FFFFFF"/>
                </a:solidFill>
                <a:latin typeface="Trebuchet MS"/>
                <a:cs typeface="Trebuchet MS"/>
              </a:rPr>
              <a:t>been </a:t>
            </a:r>
            <a:r>
              <a:rPr sz="4150" spc="-1240" dirty="0">
                <a:solidFill>
                  <a:srgbClr val="FFFFFF"/>
                </a:solidFill>
                <a:latin typeface="Trebuchet MS"/>
                <a:cs typeface="Trebuchet MS"/>
              </a:rPr>
              <a:t> </a:t>
            </a:r>
            <a:r>
              <a:rPr sz="4150" spc="-15" dirty="0">
                <a:solidFill>
                  <a:srgbClr val="FFFFFF"/>
                </a:solidFill>
                <a:latin typeface="Trebuchet MS"/>
                <a:cs typeface="Trebuchet MS"/>
              </a:rPr>
              <a:t>modified, </a:t>
            </a:r>
            <a:r>
              <a:rPr sz="4150" spc="40" dirty="0">
                <a:solidFill>
                  <a:srgbClr val="FFFFFF"/>
                </a:solidFill>
                <a:latin typeface="Trebuchet MS"/>
                <a:cs typeface="Trebuchet MS"/>
              </a:rPr>
              <a:t>added, </a:t>
            </a:r>
            <a:r>
              <a:rPr sz="4150" spc="60" dirty="0">
                <a:solidFill>
                  <a:srgbClr val="FFFFFF"/>
                </a:solidFill>
                <a:latin typeface="Trebuchet MS"/>
                <a:cs typeface="Trebuchet MS"/>
              </a:rPr>
              <a:t>or </a:t>
            </a:r>
            <a:r>
              <a:rPr sz="4150" spc="-35" dirty="0">
                <a:solidFill>
                  <a:srgbClr val="FFFFFF"/>
                </a:solidFill>
                <a:latin typeface="Trebuchet MS"/>
                <a:cs typeface="Trebuchet MS"/>
              </a:rPr>
              <a:t>deleted, </a:t>
            </a:r>
            <a:r>
              <a:rPr sz="4150" spc="155" dirty="0">
                <a:solidFill>
                  <a:srgbClr val="FFFFFF"/>
                </a:solidFill>
                <a:latin typeface="Trebuchet MS"/>
                <a:cs typeface="Trebuchet MS"/>
              </a:rPr>
              <a:t>and </a:t>
            </a:r>
            <a:r>
              <a:rPr sz="4150" spc="-30" dirty="0">
                <a:solidFill>
                  <a:srgbClr val="FFFFFF"/>
                </a:solidFill>
                <a:latin typeface="Trebuchet MS"/>
                <a:cs typeface="Trebuchet MS"/>
              </a:rPr>
              <a:t>their </a:t>
            </a:r>
            <a:r>
              <a:rPr sz="4150" spc="-25" dirty="0">
                <a:solidFill>
                  <a:srgbClr val="FFFFFF"/>
                </a:solidFill>
                <a:latin typeface="Trebuchet MS"/>
                <a:cs typeface="Trebuchet MS"/>
              </a:rPr>
              <a:t> </a:t>
            </a:r>
            <a:r>
              <a:rPr sz="4150" spc="145" dirty="0">
                <a:solidFill>
                  <a:srgbClr val="FFFFFF"/>
                </a:solidFill>
                <a:latin typeface="Trebuchet MS"/>
                <a:cs typeface="Trebuchet MS"/>
              </a:rPr>
              <a:t>status </a:t>
            </a:r>
            <a:r>
              <a:rPr sz="4150" spc="-45" dirty="0">
                <a:solidFill>
                  <a:srgbClr val="FFFFFF"/>
                </a:solidFill>
                <a:latin typeface="Trebuchet MS"/>
                <a:cs typeface="Trebuchet MS"/>
              </a:rPr>
              <a:t>in </a:t>
            </a:r>
            <a:r>
              <a:rPr sz="4150" spc="-20" dirty="0">
                <a:solidFill>
                  <a:srgbClr val="FFFFFF"/>
                </a:solidFill>
                <a:latin typeface="Trebuchet MS"/>
                <a:cs typeface="Trebuchet MS"/>
              </a:rPr>
              <a:t>relation </a:t>
            </a:r>
            <a:r>
              <a:rPr sz="4150" spc="95" dirty="0">
                <a:solidFill>
                  <a:srgbClr val="FFFFFF"/>
                </a:solidFill>
                <a:latin typeface="Trebuchet MS"/>
                <a:cs typeface="Trebuchet MS"/>
              </a:rPr>
              <a:t>to </a:t>
            </a:r>
            <a:r>
              <a:rPr sz="4150" spc="55" dirty="0">
                <a:solidFill>
                  <a:srgbClr val="FFFFFF"/>
                </a:solidFill>
                <a:latin typeface="Trebuchet MS"/>
                <a:cs typeface="Trebuchet MS"/>
              </a:rPr>
              <a:t>the </a:t>
            </a:r>
            <a:r>
              <a:rPr sz="4150" spc="25" dirty="0">
                <a:solidFill>
                  <a:srgbClr val="FFFFFF"/>
                </a:solidFill>
                <a:latin typeface="Trebuchet MS"/>
                <a:cs typeface="Trebuchet MS"/>
              </a:rPr>
              <a:t>last </a:t>
            </a:r>
            <a:r>
              <a:rPr sz="4150" spc="20" dirty="0">
                <a:solidFill>
                  <a:srgbClr val="FFFFFF"/>
                </a:solidFill>
                <a:latin typeface="Trebuchet MS"/>
                <a:cs typeface="Trebuchet MS"/>
              </a:rPr>
              <a:t>commit. </a:t>
            </a:r>
            <a:r>
              <a:rPr sz="4150" spc="-120" dirty="0">
                <a:solidFill>
                  <a:srgbClr val="FFFFFF"/>
                </a:solidFill>
                <a:latin typeface="Trebuchet MS"/>
                <a:cs typeface="Trebuchet MS"/>
              </a:rPr>
              <a:t>It </a:t>
            </a:r>
            <a:r>
              <a:rPr sz="4150" spc="-114" dirty="0">
                <a:solidFill>
                  <a:srgbClr val="FFFFFF"/>
                </a:solidFill>
                <a:latin typeface="Trebuchet MS"/>
                <a:cs typeface="Trebuchet MS"/>
              </a:rPr>
              <a:t> </a:t>
            </a:r>
            <a:r>
              <a:rPr sz="4150" spc="114" dirty="0">
                <a:solidFill>
                  <a:srgbClr val="FFFFFF"/>
                </a:solidFill>
                <a:latin typeface="Trebuchet MS"/>
                <a:cs typeface="Trebuchet MS"/>
              </a:rPr>
              <a:t>helps </a:t>
            </a:r>
            <a:r>
              <a:rPr sz="4150" spc="200" dirty="0">
                <a:solidFill>
                  <a:srgbClr val="FFFFFF"/>
                </a:solidFill>
                <a:latin typeface="Trebuchet MS"/>
                <a:cs typeface="Trebuchet MS"/>
              </a:rPr>
              <a:t>you </a:t>
            </a:r>
            <a:r>
              <a:rPr sz="4150" spc="45" dirty="0">
                <a:solidFill>
                  <a:srgbClr val="FFFFFF"/>
                </a:solidFill>
                <a:latin typeface="Trebuchet MS"/>
                <a:cs typeface="Trebuchet MS"/>
              </a:rPr>
              <a:t>track </a:t>
            </a:r>
            <a:r>
              <a:rPr sz="4150" spc="185" dirty="0">
                <a:solidFill>
                  <a:srgbClr val="FFFFFF"/>
                </a:solidFill>
                <a:latin typeface="Trebuchet MS"/>
                <a:cs typeface="Trebuchet MS"/>
              </a:rPr>
              <a:t>changes </a:t>
            </a:r>
            <a:r>
              <a:rPr sz="4150" spc="75" dirty="0">
                <a:solidFill>
                  <a:srgbClr val="FFFFFF"/>
                </a:solidFill>
                <a:latin typeface="Trebuchet MS"/>
                <a:cs typeface="Trebuchet MS"/>
              </a:rPr>
              <a:t>before </a:t>
            </a:r>
            <a:r>
              <a:rPr sz="4150" spc="80" dirty="0">
                <a:solidFill>
                  <a:srgbClr val="FFFFFF"/>
                </a:solidFill>
                <a:latin typeface="Trebuchet MS"/>
                <a:cs typeface="Trebuchet MS"/>
              </a:rPr>
              <a:t> </a:t>
            </a:r>
            <a:r>
              <a:rPr sz="4150" spc="90" dirty="0">
                <a:solidFill>
                  <a:srgbClr val="FFFFFF"/>
                </a:solidFill>
                <a:latin typeface="Trebuchet MS"/>
                <a:cs typeface="Trebuchet MS"/>
              </a:rPr>
              <a:t>committing</a:t>
            </a:r>
            <a:r>
              <a:rPr sz="4150" spc="-155" dirty="0">
                <a:solidFill>
                  <a:srgbClr val="FFFFFF"/>
                </a:solidFill>
                <a:latin typeface="Trebuchet MS"/>
                <a:cs typeface="Trebuchet MS"/>
              </a:rPr>
              <a:t> </a:t>
            </a:r>
            <a:r>
              <a:rPr sz="4150" spc="-55" dirty="0">
                <a:solidFill>
                  <a:srgbClr val="FFFFFF"/>
                </a:solidFill>
                <a:latin typeface="Trebuchet MS"/>
                <a:cs typeface="Trebuchet MS"/>
              </a:rPr>
              <a:t>them.</a:t>
            </a:r>
            <a:endParaRPr sz="4150">
              <a:latin typeface="Trebuchet MS"/>
              <a:cs typeface="Trebuchet MS"/>
            </a:endParaRPr>
          </a:p>
          <a:p>
            <a:pPr marL="12700">
              <a:lnSpc>
                <a:spcPct val="100000"/>
              </a:lnSpc>
              <a:spcBef>
                <a:spcPts val="994"/>
              </a:spcBef>
            </a:pPr>
            <a:r>
              <a:rPr sz="4150" spc="10" dirty="0">
                <a:solidFill>
                  <a:srgbClr val="FFFFFF"/>
                </a:solidFill>
                <a:latin typeface="Trebuchet MS"/>
                <a:cs typeface="Trebuchet MS"/>
              </a:rPr>
              <a:t>syntax:</a:t>
            </a:r>
            <a:r>
              <a:rPr sz="4150" spc="-175" dirty="0">
                <a:solidFill>
                  <a:srgbClr val="FFFFFF"/>
                </a:solidFill>
                <a:latin typeface="Trebuchet MS"/>
                <a:cs typeface="Trebuchet MS"/>
              </a:rPr>
              <a:t> </a:t>
            </a:r>
            <a:r>
              <a:rPr sz="4150" spc="-10" dirty="0">
                <a:solidFill>
                  <a:srgbClr val="FFFFFF"/>
                </a:solidFill>
                <a:latin typeface="Trebuchet MS"/>
                <a:cs typeface="Trebuchet MS"/>
              </a:rPr>
              <a:t>git</a:t>
            </a:r>
            <a:r>
              <a:rPr sz="4150" spc="-170" dirty="0">
                <a:solidFill>
                  <a:srgbClr val="FFFFFF"/>
                </a:solidFill>
                <a:latin typeface="Trebuchet MS"/>
                <a:cs typeface="Trebuchet MS"/>
              </a:rPr>
              <a:t> </a:t>
            </a:r>
            <a:r>
              <a:rPr sz="4150" spc="145" dirty="0">
                <a:solidFill>
                  <a:srgbClr val="FFFFFF"/>
                </a:solidFill>
                <a:latin typeface="Trebuchet MS"/>
                <a:cs typeface="Trebuchet MS"/>
              </a:rPr>
              <a:t>status</a:t>
            </a:r>
            <a:endParaRPr sz="4150">
              <a:latin typeface="Trebuchet MS"/>
              <a:cs typeface="Trebuchet MS"/>
            </a:endParaRPr>
          </a:p>
        </p:txBody>
      </p:sp>
      <p:sp>
        <p:nvSpPr>
          <p:cNvPr id="9" name="object 9">
            <a:extLst>
              <a:ext uri="{FF2B5EF4-FFF2-40B4-BE49-F238E27FC236}">
                <a16:creationId xmlns:a16="http://schemas.microsoft.com/office/drawing/2014/main" id="{7D55E845-3E51-BCCA-3011-048E21BDB87E}"/>
              </a:ext>
            </a:extLst>
          </p:cNvPr>
          <p:cNvSpPr txBox="1">
            <a:spLocks noGrp="1"/>
          </p:cNvSpPr>
          <p:nvPr>
            <p:ph type="title"/>
          </p:nvPr>
        </p:nvSpPr>
        <p:spPr>
          <a:xfrm>
            <a:off x="2585701" y="803830"/>
            <a:ext cx="3288029" cy="812165"/>
          </a:xfrm>
          <a:prstGeom prst="rect">
            <a:avLst/>
          </a:prstGeom>
        </p:spPr>
        <p:txBody>
          <a:bodyPr vert="horz" wrap="square" lIns="0" tIns="13970" rIns="0" bIns="0" rtlCol="0">
            <a:spAutoFit/>
          </a:bodyPr>
          <a:lstStyle/>
          <a:p>
            <a:pPr marL="12700">
              <a:lnSpc>
                <a:spcPct val="100000"/>
              </a:lnSpc>
              <a:spcBef>
                <a:spcPts val="110"/>
              </a:spcBef>
            </a:pPr>
            <a:r>
              <a:rPr spc="325" dirty="0"/>
              <a:t>Git</a:t>
            </a:r>
            <a:r>
              <a:rPr spc="25" dirty="0"/>
              <a:t> </a:t>
            </a:r>
            <a:r>
              <a:rPr spc="40" dirty="0"/>
              <a:t>Status</a:t>
            </a:r>
          </a:p>
        </p:txBody>
      </p:sp>
    </p:spTree>
    <p:extLst>
      <p:ext uri="{BB962C8B-B14F-4D97-AF65-F5344CB8AC3E}">
        <p14:creationId xmlns:p14="http://schemas.microsoft.com/office/powerpoint/2010/main" val="1263601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981200" y="2710104"/>
            <a:ext cx="171450" cy="171450"/>
          </a:xfrm>
          <a:prstGeom prst="rect">
            <a:avLst/>
          </a:prstGeom>
        </p:spPr>
      </p:pic>
      <p:sp>
        <p:nvSpPr>
          <p:cNvPr id="5" name="object 5"/>
          <p:cNvSpPr txBox="1"/>
          <p:nvPr/>
        </p:nvSpPr>
        <p:spPr>
          <a:xfrm>
            <a:off x="2297523" y="2376957"/>
            <a:ext cx="12713877" cy="6131294"/>
          </a:xfrm>
          <a:prstGeom prst="rect">
            <a:avLst/>
          </a:prstGeom>
        </p:spPr>
        <p:txBody>
          <a:bodyPr vert="horz" wrap="square" lIns="0" tIns="12065" rIns="0" bIns="0" rtlCol="0">
            <a:spAutoFit/>
          </a:bodyPr>
          <a:lstStyle/>
          <a:p>
            <a:pPr marL="69215" marR="5080">
              <a:lnSpc>
                <a:spcPct val="121900"/>
              </a:lnSpc>
              <a:spcBef>
                <a:spcPts val="95"/>
              </a:spcBef>
            </a:pPr>
            <a:r>
              <a:rPr sz="4050" spc="-10" dirty="0">
                <a:solidFill>
                  <a:schemeClr val="accent5"/>
                </a:solidFill>
                <a:latin typeface="Trebuchet MS"/>
                <a:cs typeface="Trebuchet MS"/>
              </a:rPr>
              <a:t>add:</a:t>
            </a:r>
            <a:r>
              <a:rPr sz="4050" spc="-145" dirty="0">
                <a:solidFill>
                  <a:srgbClr val="FFFFFF"/>
                </a:solidFill>
                <a:latin typeface="Trebuchet MS"/>
                <a:cs typeface="Trebuchet MS"/>
              </a:rPr>
              <a:t> </a:t>
            </a:r>
            <a:r>
              <a:rPr lang="en-US" sz="4050" spc="320" dirty="0">
                <a:solidFill>
                  <a:srgbClr val="FFFFFF"/>
                </a:solidFill>
                <a:latin typeface="Trebuchet MS"/>
                <a:cs typeface="Trebuchet MS"/>
              </a:rPr>
              <a:t>Moves changes from the working directory to the staging area. This gives you the opportunity to prepare a snapshot before committing it to the official history</a:t>
            </a:r>
            <a:r>
              <a:rPr sz="4050" spc="-30" dirty="0">
                <a:solidFill>
                  <a:srgbClr val="FFFFFF"/>
                </a:solidFill>
                <a:latin typeface="Trebuchet MS"/>
                <a:cs typeface="Trebuchet MS"/>
              </a:rPr>
              <a:t>.</a:t>
            </a:r>
            <a:endParaRPr sz="4050" dirty="0">
              <a:latin typeface="Trebuchet MS"/>
              <a:cs typeface="Trebuchet MS"/>
            </a:endParaRPr>
          </a:p>
          <a:p>
            <a:pPr marL="149225">
              <a:lnSpc>
                <a:spcPct val="100000"/>
              </a:lnSpc>
              <a:spcBef>
                <a:spcPts val="1065"/>
              </a:spcBef>
            </a:pPr>
            <a:endParaRPr lang="en-IN" sz="4050" spc="10" dirty="0">
              <a:solidFill>
                <a:srgbClr val="FFFFFF"/>
              </a:solidFill>
              <a:latin typeface="Trebuchet MS"/>
              <a:cs typeface="Trebuchet MS"/>
            </a:endParaRPr>
          </a:p>
          <a:p>
            <a:pPr marL="149225">
              <a:lnSpc>
                <a:spcPct val="100000"/>
              </a:lnSpc>
              <a:spcBef>
                <a:spcPts val="1065"/>
              </a:spcBef>
            </a:pPr>
            <a:r>
              <a:rPr sz="4050" spc="10" dirty="0">
                <a:solidFill>
                  <a:srgbClr val="FFFFFF"/>
                </a:solidFill>
                <a:latin typeface="Trebuchet MS"/>
                <a:cs typeface="Trebuchet MS"/>
              </a:rPr>
              <a:t>syntax:</a:t>
            </a:r>
            <a:r>
              <a:rPr sz="4050" spc="-150" dirty="0">
                <a:solidFill>
                  <a:srgbClr val="FFFFFF"/>
                </a:solidFill>
                <a:latin typeface="Trebuchet MS"/>
                <a:cs typeface="Trebuchet MS"/>
              </a:rPr>
              <a:t> </a:t>
            </a:r>
            <a:r>
              <a:rPr sz="4050" spc="-5" dirty="0">
                <a:solidFill>
                  <a:srgbClr val="FFFFFF"/>
                </a:solidFill>
                <a:latin typeface="Trebuchet MS"/>
                <a:cs typeface="Trebuchet MS"/>
              </a:rPr>
              <a:t>git</a:t>
            </a:r>
            <a:r>
              <a:rPr sz="4050" spc="-150" dirty="0">
                <a:solidFill>
                  <a:srgbClr val="FFFFFF"/>
                </a:solidFill>
                <a:latin typeface="Trebuchet MS"/>
                <a:cs typeface="Trebuchet MS"/>
              </a:rPr>
              <a:t> </a:t>
            </a:r>
            <a:r>
              <a:rPr sz="4050" spc="215" dirty="0">
                <a:solidFill>
                  <a:srgbClr val="FFFFFF"/>
                </a:solidFill>
                <a:latin typeface="Trebuchet MS"/>
                <a:cs typeface="Trebuchet MS"/>
              </a:rPr>
              <a:t>add</a:t>
            </a:r>
            <a:r>
              <a:rPr sz="4050" spc="-150" dirty="0">
                <a:solidFill>
                  <a:srgbClr val="FFFFFF"/>
                </a:solidFill>
                <a:latin typeface="Trebuchet MS"/>
                <a:cs typeface="Trebuchet MS"/>
              </a:rPr>
              <a:t> </a:t>
            </a:r>
            <a:r>
              <a:rPr sz="4050" spc="-130" dirty="0">
                <a:solidFill>
                  <a:srgbClr val="FFFFFF"/>
                </a:solidFill>
                <a:latin typeface="Trebuchet MS"/>
                <a:cs typeface="Trebuchet MS"/>
              </a:rPr>
              <a:t>&lt;file</a:t>
            </a:r>
            <a:r>
              <a:rPr sz="4050" spc="-150" dirty="0">
                <a:solidFill>
                  <a:srgbClr val="FFFFFF"/>
                </a:solidFill>
                <a:latin typeface="Trebuchet MS"/>
                <a:cs typeface="Trebuchet MS"/>
              </a:rPr>
              <a:t> </a:t>
            </a:r>
            <a:r>
              <a:rPr sz="4050" spc="85" dirty="0">
                <a:solidFill>
                  <a:srgbClr val="FFFFFF"/>
                </a:solidFill>
                <a:latin typeface="Trebuchet MS"/>
                <a:cs typeface="Trebuchet MS"/>
              </a:rPr>
              <a:t>name&gt;</a:t>
            </a:r>
            <a:endParaRPr sz="4050" dirty="0">
              <a:latin typeface="Trebuchet MS"/>
              <a:cs typeface="Trebuchet MS"/>
            </a:endParaRPr>
          </a:p>
          <a:p>
            <a:pPr marL="1927225">
              <a:lnSpc>
                <a:spcPct val="100000"/>
              </a:lnSpc>
              <a:spcBef>
                <a:spcPts val="1065"/>
              </a:spcBef>
            </a:pPr>
            <a:r>
              <a:rPr sz="4050" spc="204" dirty="0">
                <a:solidFill>
                  <a:srgbClr val="FFFFFF"/>
                </a:solidFill>
                <a:latin typeface="Trebuchet MS"/>
                <a:cs typeface="Trebuchet MS"/>
              </a:rPr>
              <a:t>g</a:t>
            </a:r>
            <a:r>
              <a:rPr sz="4050" spc="-190" dirty="0">
                <a:solidFill>
                  <a:srgbClr val="FFFFFF"/>
                </a:solidFill>
                <a:latin typeface="Trebuchet MS"/>
                <a:cs typeface="Trebuchet MS"/>
              </a:rPr>
              <a:t>i</a:t>
            </a:r>
            <a:r>
              <a:rPr sz="4050" spc="-35" dirty="0">
                <a:solidFill>
                  <a:srgbClr val="FFFFFF"/>
                </a:solidFill>
                <a:latin typeface="Trebuchet MS"/>
                <a:cs typeface="Trebuchet MS"/>
              </a:rPr>
              <a:t>t</a:t>
            </a:r>
            <a:r>
              <a:rPr sz="4050" spc="-145" dirty="0">
                <a:solidFill>
                  <a:srgbClr val="FFFFFF"/>
                </a:solidFill>
                <a:latin typeface="Trebuchet MS"/>
                <a:cs typeface="Trebuchet MS"/>
              </a:rPr>
              <a:t> </a:t>
            </a:r>
            <a:r>
              <a:rPr sz="4050" spc="65" dirty="0">
                <a:solidFill>
                  <a:srgbClr val="FFFFFF"/>
                </a:solidFill>
                <a:latin typeface="Trebuchet MS"/>
                <a:cs typeface="Trebuchet MS"/>
              </a:rPr>
              <a:t>a</a:t>
            </a:r>
            <a:r>
              <a:rPr sz="4050" spc="290" dirty="0">
                <a:solidFill>
                  <a:srgbClr val="FFFFFF"/>
                </a:solidFill>
                <a:latin typeface="Trebuchet MS"/>
                <a:cs typeface="Trebuchet MS"/>
              </a:rPr>
              <a:t>d</a:t>
            </a:r>
            <a:r>
              <a:rPr sz="4050" spc="295" dirty="0">
                <a:solidFill>
                  <a:srgbClr val="FFFFFF"/>
                </a:solidFill>
                <a:latin typeface="Trebuchet MS"/>
                <a:cs typeface="Trebuchet MS"/>
              </a:rPr>
              <a:t>d</a:t>
            </a:r>
            <a:r>
              <a:rPr sz="4050" spc="-145" dirty="0">
                <a:solidFill>
                  <a:srgbClr val="FFFFFF"/>
                </a:solidFill>
                <a:latin typeface="Trebuchet MS"/>
                <a:cs typeface="Trebuchet MS"/>
              </a:rPr>
              <a:t> </a:t>
            </a:r>
            <a:r>
              <a:rPr sz="4050" spc="-695" dirty="0">
                <a:solidFill>
                  <a:srgbClr val="FFFFFF"/>
                </a:solidFill>
                <a:latin typeface="Trebuchet MS"/>
                <a:cs typeface="Trebuchet MS"/>
              </a:rPr>
              <a:t>.</a:t>
            </a:r>
            <a:r>
              <a:rPr sz="4050" spc="-145" dirty="0">
                <a:solidFill>
                  <a:srgbClr val="FFFFFF"/>
                </a:solidFill>
                <a:latin typeface="Trebuchet MS"/>
                <a:cs typeface="Trebuchet MS"/>
              </a:rPr>
              <a:t> </a:t>
            </a:r>
            <a:r>
              <a:rPr sz="4050" spc="590" dirty="0">
                <a:solidFill>
                  <a:srgbClr val="FFFFFF"/>
                </a:solidFill>
                <a:latin typeface="Trebuchet MS"/>
                <a:cs typeface="Trebuchet MS"/>
              </a:rPr>
              <a:t>-</a:t>
            </a:r>
            <a:r>
              <a:rPr sz="4050" spc="-100" dirty="0">
                <a:solidFill>
                  <a:srgbClr val="FFFFFF"/>
                </a:solidFill>
                <a:latin typeface="Trebuchet MS"/>
                <a:cs typeface="Trebuchet MS"/>
              </a:rPr>
              <a:t>&gt;</a:t>
            </a:r>
            <a:r>
              <a:rPr sz="4050" spc="-145" dirty="0">
                <a:solidFill>
                  <a:srgbClr val="FFFFFF"/>
                </a:solidFill>
                <a:latin typeface="Trebuchet MS"/>
                <a:cs typeface="Trebuchet MS"/>
              </a:rPr>
              <a:t> </a:t>
            </a:r>
            <a:r>
              <a:rPr sz="4050" spc="-40" dirty="0">
                <a:solidFill>
                  <a:srgbClr val="FFFFFF"/>
                </a:solidFill>
                <a:latin typeface="Trebuchet MS"/>
                <a:cs typeface="Trebuchet MS"/>
              </a:rPr>
              <a:t>t</a:t>
            </a:r>
            <a:r>
              <a:rPr sz="4050" spc="229" dirty="0">
                <a:solidFill>
                  <a:srgbClr val="FFFFFF"/>
                </a:solidFill>
                <a:latin typeface="Trebuchet MS"/>
                <a:cs typeface="Trebuchet MS"/>
              </a:rPr>
              <a:t>o</a:t>
            </a:r>
            <a:r>
              <a:rPr sz="4050" spc="-145" dirty="0">
                <a:solidFill>
                  <a:srgbClr val="FFFFFF"/>
                </a:solidFill>
                <a:latin typeface="Trebuchet MS"/>
                <a:cs typeface="Trebuchet MS"/>
              </a:rPr>
              <a:t> </a:t>
            </a:r>
            <a:r>
              <a:rPr sz="4050" spc="65" dirty="0">
                <a:solidFill>
                  <a:srgbClr val="FFFFFF"/>
                </a:solidFill>
                <a:latin typeface="Trebuchet MS"/>
                <a:cs typeface="Trebuchet MS"/>
              </a:rPr>
              <a:t>a</a:t>
            </a:r>
            <a:r>
              <a:rPr sz="4050" spc="290" dirty="0">
                <a:solidFill>
                  <a:srgbClr val="FFFFFF"/>
                </a:solidFill>
                <a:latin typeface="Trebuchet MS"/>
                <a:cs typeface="Trebuchet MS"/>
              </a:rPr>
              <a:t>d</a:t>
            </a:r>
            <a:r>
              <a:rPr sz="4050" spc="295" dirty="0">
                <a:solidFill>
                  <a:srgbClr val="FFFFFF"/>
                </a:solidFill>
                <a:latin typeface="Trebuchet MS"/>
                <a:cs typeface="Trebuchet MS"/>
              </a:rPr>
              <a:t>d</a:t>
            </a:r>
            <a:r>
              <a:rPr sz="4050" spc="-145" dirty="0">
                <a:solidFill>
                  <a:srgbClr val="FFFFFF"/>
                </a:solidFill>
                <a:latin typeface="Trebuchet MS"/>
                <a:cs typeface="Trebuchet MS"/>
              </a:rPr>
              <a:t> </a:t>
            </a:r>
            <a:r>
              <a:rPr sz="4050" spc="65" dirty="0">
                <a:solidFill>
                  <a:srgbClr val="FFFFFF"/>
                </a:solidFill>
                <a:latin typeface="Trebuchet MS"/>
                <a:cs typeface="Trebuchet MS"/>
              </a:rPr>
              <a:t>a</a:t>
            </a:r>
            <a:r>
              <a:rPr sz="4050" spc="-300" dirty="0">
                <a:solidFill>
                  <a:srgbClr val="FFFFFF"/>
                </a:solidFill>
                <a:latin typeface="Trebuchet MS"/>
                <a:cs typeface="Trebuchet MS"/>
              </a:rPr>
              <a:t>l</a:t>
            </a:r>
            <a:r>
              <a:rPr sz="4050" spc="-295" dirty="0">
                <a:solidFill>
                  <a:srgbClr val="FFFFFF"/>
                </a:solidFill>
                <a:latin typeface="Trebuchet MS"/>
                <a:cs typeface="Trebuchet MS"/>
              </a:rPr>
              <a:t>l</a:t>
            </a:r>
            <a:r>
              <a:rPr sz="4050" spc="-145" dirty="0">
                <a:solidFill>
                  <a:srgbClr val="FFFFFF"/>
                </a:solidFill>
                <a:latin typeface="Trebuchet MS"/>
                <a:cs typeface="Trebuchet MS"/>
              </a:rPr>
              <a:t> </a:t>
            </a:r>
            <a:r>
              <a:rPr sz="4050" spc="-40" dirty="0">
                <a:solidFill>
                  <a:srgbClr val="FFFFFF"/>
                </a:solidFill>
                <a:latin typeface="Trebuchet MS"/>
                <a:cs typeface="Trebuchet MS"/>
              </a:rPr>
              <a:t>t</a:t>
            </a:r>
            <a:r>
              <a:rPr sz="4050" spc="105" dirty="0">
                <a:solidFill>
                  <a:srgbClr val="FFFFFF"/>
                </a:solidFill>
                <a:latin typeface="Trebuchet MS"/>
                <a:cs typeface="Trebuchet MS"/>
              </a:rPr>
              <a:t>h</a:t>
            </a:r>
            <a:r>
              <a:rPr sz="4050" spc="100" dirty="0">
                <a:solidFill>
                  <a:srgbClr val="FFFFFF"/>
                </a:solidFill>
                <a:latin typeface="Trebuchet MS"/>
                <a:cs typeface="Trebuchet MS"/>
              </a:rPr>
              <a:t>e</a:t>
            </a:r>
            <a:r>
              <a:rPr sz="4050" spc="-145" dirty="0">
                <a:solidFill>
                  <a:srgbClr val="FFFFFF"/>
                </a:solidFill>
                <a:latin typeface="Trebuchet MS"/>
                <a:cs typeface="Trebuchet MS"/>
              </a:rPr>
              <a:t> </a:t>
            </a:r>
            <a:r>
              <a:rPr sz="4050" spc="-150" dirty="0">
                <a:solidFill>
                  <a:srgbClr val="FFFFFF"/>
                </a:solidFill>
                <a:latin typeface="Trebuchet MS"/>
                <a:cs typeface="Trebuchet MS"/>
              </a:rPr>
              <a:t>f</a:t>
            </a:r>
            <a:r>
              <a:rPr sz="4050" spc="-190" dirty="0">
                <a:solidFill>
                  <a:srgbClr val="FFFFFF"/>
                </a:solidFill>
                <a:latin typeface="Trebuchet MS"/>
                <a:cs typeface="Trebuchet MS"/>
              </a:rPr>
              <a:t>i</a:t>
            </a:r>
            <a:r>
              <a:rPr sz="4050" spc="-300" dirty="0">
                <a:solidFill>
                  <a:srgbClr val="FFFFFF"/>
                </a:solidFill>
                <a:latin typeface="Trebuchet MS"/>
                <a:cs typeface="Trebuchet MS"/>
              </a:rPr>
              <a:t>l</a:t>
            </a:r>
            <a:r>
              <a:rPr sz="4050" spc="95" dirty="0">
                <a:solidFill>
                  <a:srgbClr val="FFFFFF"/>
                </a:solidFill>
                <a:latin typeface="Trebuchet MS"/>
                <a:cs typeface="Trebuchet MS"/>
              </a:rPr>
              <a:t>e</a:t>
            </a:r>
            <a:r>
              <a:rPr sz="4050" spc="390" dirty="0">
                <a:solidFill>
                  <a:srgbClr val="FFFFFF"/>
                </a:solidFill>
                <a:latin typeface="Trebuchet MS"/>
                <a:cs typeface="Trebuchet MS"/>
              </a:rPr>
              <a:t>s</a:t>
            </a:r>
            <a:r>
              <a:rPr sz="4050" spc="-145" dirty="0">
                <a:solidFill>
                  <a:srgbClr val="FFFFFF"/>
                </a:solidFill>
                <a:latin typeface="Trebuchet MS"/>
                <a:cs typeface="Trebuchet MS"/>
              </a:rPr>
              <a:t> </a:t>
            </a:r>
            <a:r>
              <a:rPr sz="4050" spc="-40" dirty="0">
                <a:solidFill>
                  <a:srgbClr val="FFFFFF"/>
                </a:solidFill>
                <a:latin typeface="Trebuchet MS"/>
                <a:cs typeface="Trebuchet MS"/>
              </a:rPr>
              <a:t>t</a:t>
            </a:r>
            <a:r>
              <a:rPr sz="4050" spc="229" dirty="0">
                <a:solidFill>
                  <a:srgbClr val="FFFFFF"/>
                </a:solidFill>
                <a:latin typeface="Trebuchet MS"/>
                <a:cs typeface="Trebuchet MS"/>
              </a:rPr>
              <a:t>o</a:t>
            </a:r>
            <a:r>
              <a:rPr sz="4050" spc="-145" dirty="0">
                <a:solidFill>
                  <a:srgbClr val="FFFFFF"/>
                </a:solidFill>
                <a:latin typeface="Trebuchet MS"/>
                <a:cs typeface="Trebuchet MS"/>
              </a:rPr>
              <a:t> </a:t>
            </a:r>
            <a:r>
              <a:rPr sz="4050" spc="385" dirty="0">
                <a:solidFill>
                  <a:srgbClr val="FFFFFF"/>
                </a:solidFill>
                <a:latin typeface="Trebuchet MS"/>
                <a:cs typeface="Trebuchet MS"/>
              </a:rPr>
              <a:t>s</a:t>
            </a:r>
            <a:r>
              <a:rPr sz="4050" spc="-40" dirty="0">
                <a:solidFill>
                  <a:srgbClr val="FFFFFF"/>
                </a:solidFill>
                <a:latin typeface="Trebuchet MS"/>
                <a:cs typeface="Trebuchet MS"/>
              </a:rPr>
              <a:t>t</a:t>
            </a:r>
            <a:r>
              <a:rPr sz="4050" spc="65" dirty="0">
                <a:solidFill>
                  <a:srgbClr val="FFFFFF"/>
                </a:solidFill>
                <a:latin typeface="Trebuchet MS"/>
                <a:cs typeface="Trebuchet MS"/>
              </a:rPr>
              <a:t>a</a:t>
            </a:r>
            <a:r>
              <a:rPr sz="4050" spc="204" dirty="0">
                <a:solidFill>
                  <a:srgbClr val="FFFFFF"/>
                </a:solidFill>
                <a:latin typeface="Trebuchet MS"/>
                <a:cs typeface="Trebuchet MS"/>
              </a:rPr>
              <a:t>g</a:t>
            </a:r>
            <a:r>
              <a:rPr sz="4050" spc="-190" dirty="0">
                <a:solidFill>
                  <a:srgbClr val="FFFFFF"/>
                </a:solidFill>
                <a:latin typeface="Trebuchet MS"/>
                <a:cs typeface="Trebuchet MS"/>
              </a:rPr>
              <a:t>i</a:t>
            </a:r>
            <a:r>
              <a:rPr sz="4050" spc="105" dirty="0">
                <a:solidFill>
                  <a:srgbClr val="FFFFFF"/>
                </a:solidFill>
                <a:latin typeface="Trebuchet MS"/>
                <a:cs typeface="Trebuchet MS"/>
              </a:rPr>
              <a:t>n</a:t>
            </a:r>
            <a:r>
              <a:rPr sz="4050" spc="210" dirty="0">
                <a:solidFill>
                  <a:srgbClr val="FFFFFF"/>
                </a:solidFill>
                <a:latin typeface="Trebuchet MS"/>
                <a:cs typeface="Trebuchet MS"/>
              </a:rPr>
              <a:t>g</a:t>
            </a:r>
            <a:r>
              <a:rPr sz="4050" spc="-145" dirty="0">
                <a:solidFill>
                  <a:srgbClr val="FFFFFF"/>
                </a:solidFill>
                <a:latin typeface="Trebuchet MS"/>
                <a:cs typeface="Trebuchet MS"/>
              </a:rPr>
              <a:t> </a:t>
            </a:r>
            <a:r>
              <a:rPr sz="4050" spc="65" dirty="0">
                <a:solidFill>
                  <a:srgbClr val="FFFFFF"/>
                </a:solidFill>
                <a:latin typeface="Trebuchet MS"/>
                <a:cs typeface="Trebuchet MS"/>
              </a:rPr>
              <a:t>a</a:t>
            </a:r>
            <a:r>
              <a:rPr sz="4050" spc="-105" dirty="0">
                <a:solidFill>
                  <a:srgbClr val="FFFFFF"/>
                </a:solidFill>
                <a:latin typeface="Trebuchet MS"/>
                <a:cs typeface="Trebuchet MS"/>
              </a:rPr>
              <a:t>r</a:t>
            </a:r>
            <a:r>
              <a:rPr sz="4050" spc="95" dirty="0">
                <a:solidFill>
                  <a:srgbClr val="FFFFFF"/>
                </a:solidFill>
                <a:latin typeface="Trebuchet MS"/>
                <a:cs typeface="Trebuchet MS"/>
              </a:rPr>
              <a:t>e</a:t>
            </a:r>
            <a:r>
              <a:rPr sz="4050" spc="65" dirty="0">
                <a:solidFill>
                  <a:srgbClr val="FFFFFF"/>
                </a:solidFill>
                <a:latin typeface="Trebuchet MS"/>
                <a:cs typeface="Trebuchet MS"/>
              </a:rPr>
              <a:t>a</a:t>
            </a:r>
            <a:r>
              <a:rPr sz="4050" spc="-695" dirty="0">
                <a:solidFill>
                  <a:srgbClr val="FFFFFF"/>
                </a:solidFill>
                <a:latin typeface="Trebuchet MS"/>
                <a:cs typeface="Trebuchet MS"/>
              </a:rPr>
              <a:t>.</a:t>
            </a:r>
            <a:endParaRPr sz="4050" dirty="0">
              <a:latin typeface="Trebuchet MS"/>
              <a:cs typeface="Trebuchet MS"/>
            </a:endParaRPr>
          </a:p>
          <a:p>
            <a:pPr>
              <a:lnSpc>
                <a:spcPct val="100000"/>
              </a:lnSpc>
              <a:spcBef>
                <a:spcPts val="5"/>
              </a:spcBef>
            </a:pPr>
            <a:endParaRPr sz="5100" dirty="0">
              <a:latin typeface="Trebuchet MS"/>
              <a:cs typeface="Trebuchet MS"/>
            </a:endParaRPr>
          </a:p>
        </p:txBody>
      </p:sp>
      <p:pic>
        <p:nvPicPr>
          <p:cNvPr id="6" name="object 6"/>
          <p:cNvPicPr/>
          <p:nvPr/>
        </p:nvPicPr>
        <p:blipFill>
          <a:blip r:embed="rId4" cstate="print"/>
          <a:stretch>
            <a:fillRect/>
          </a:stretch>
        </p:blipFill>
        <p:spPr>
          <a:xfrm>
            <a:off x="0" y="7696586"/>
            <a:ext cx="3258979" cy="2590412"/>
          </a:xfrm>
          <a:prstGeom prst="rect">
            <a:avLst/>
          </a:prstGeom>
        </p:spPr>
      </p:pic>
      <p:pic>
        <p:nvPicPr>
          <p:cNvPr id="7" name="object 7"/>
          <p:cNvPicPr/>
          <p:nvPr/>
        </p:nvPicPr>
        <p:blipFill>
          <a:blip r:embed="rId5" cstate="print"/>
          <a:stretch>
            <a:fillRect/>
          </a:stretch>
        </p:blipFill>
        <p:spPr>
          <a:xfrm>
            <a:off x="14713976" y="7962595"/>
            <a:ext cx="3574023" cy="2324404"/>
          </a:xfrm>
          <a:prstGeom prst="rect">
            <a:avLst/>
          </a:prstGeom>
        </p:spPr>
      </p:pic>
      <p:sp>
        <p:nvSpPr>
          <p:cNvPr id="8" name="object 8"/>
          <p:cNvSpPr txBox="1">
            <a:spLocks noGrp="1"/>
          </p:cNvSpPr>
          <p:nvPr>
            <p:ph type="title"/>
          </p:nvPr>
        </p:nvSpPr>
        <p:spPr>
          <a:xfrm>
            <a:off x="1476735" y="952042"/>
            <a:ext cx="5324475" cy="812165"/>
          </a:xfrm>
          <a:prstGeom prst="rect">
            <a:avLst/>
          </a:prstGeom>
        </p:spPr>
        <p:txBody>
          <a:bodyPr vert="horz" wrap="square" lIns="0" tIns="13970" rIns="0" bIns="0" rtlCol="0">
            <a:spAutoFit/>
          </a:bodyPr>
          <a:lstStyle/>
          <a:p>
            <a:pPr marL="12700">
              <a:lnSpc>
                <a:spcPct val="100000"/>
              </a:lnSpc>
              <a:spcBef>
                <a:spcPts val="110"/>
              </a:spcBef>
            </a:pPr>
            <a:r>
              <a:rPr spc="280" dirty="0"/>
              <a:t>How</a:t>
            </a:r>
            <a:r>
              <a:rPr spc="85" dirty="0"/>
              <a:t> </a:t>
            </a:r>
            <a:r>
              <a:rPr spc="325" dirty="0"/>
              <a:t>Git</a:t>
            </a:r>
            <a:r>
              <a:rPr spc="85" dirty="0"/>
              <a:t> </a:t>
            </a:r>
            <a:r>
              <a:rPr spc="55" dirty="0"/>
              <a:t>Tracks: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56944" cy="631524"/>
          </a:xfrm>
          <a:prstGeom prst="rect">
            <a:avLst/>
          </a:prstGeom>
        </p:spPr>
      </p:pic>
      <p:pic>
        <p:nvPicPr>
          <p:cNvPr id="3" name="object 3"/>
          <p:cNvPicPr/>
          <p:nvPr/>
        </p:nvPicPr>
        <p:blipFill>
          <a:blip r:embed="rId3" cstate="print"/>
          <a:stretch>
            <a:fillRect/>
          </a:stretch>
        </p:blipFill>
        <p:spPr>
          <a:xfrm>
            <a:off x="14824436" y="8798265"/>
            <a:ext cx="3463563" cy="1488722"/>
          </a:xfrm>
          <a:prstGeom prst="rect">
            <a:avLst/>
          </a:prstGeom>
        </p:spPr>
      </p:pic>
      <p:pic>
        <p:nvPicPr>
          <p:cNvPr id="4" name="object 4"/>
          <p:cNvPicPr/>
          <p:nvPr/>
        </p:nvPicPr>
        <p:blipFill>
          <a:blip r:embed="rId4" cstate="print"/>
          <a:stretch>
            <a:fillRect/>
          </a:stretch>
        </p:blipFill>
        <p:spPr>
          <a:xfrm>
            <a:off x="0" y="7696586"/>
            <a:ext cx="3258979" cy="2590412"/>
          </a:xfrm>
          <a:prstGeom prst="rect">
            <a:avLst/>
          </a:prstGeom>
        </p:spPr>
      </p:pic>
      <p:pic>
        <p:nvPicPr>
          <p:cNvPr id="5" name="object 5"/>
          <p:cNvPicPr/>
          <p:nvPr/>
        </p:nvPicPr>
        <p:blipFill>
          <a:blip r:embed="rId5" cstate="print"/>
          <a:stretch>
            <a:fillRect/>
          </a:stretch>
        </p:blipFill>
        <p:spPr>
          <a:xfrm>
            <a:off x="15978255" y="0"/>
            <a:ext cx="2309743" cy="2444087"/>
          </a:xfrm>
          <a:prstGeom prst="rect">
            <a:avLst/>
          </a:prstGeom>
        </p:spPr>
      </p:pic>
      <p:pic>
        <p:nvPicPr>
          <p:cNvPr id="6" name="object 6"/>
          <p:cNvPicPr/>
          <p:nvPr/>
        </p:nvPicPr>
        <p:blipFill>
          <a:blip r:embed="rId6" cstate="print"/>
          <a:stretch>
            <a:fillRect/>
          </a:stretch>
        </p:blipFill>
        <p:spPr>
          <a:xfrm>
            <a:off x="4552858" y="5507247"/>
            <a:ext cx="7762859" cy="4248149"/>
          </a:xfrm>
          <a:prstGeom prst="rect">
            <a:avLst/>
          </a:prstGeom>
        </p:spPr>
      </p:pic>
      <p:sp>
        <p:nvSpPr>
          <p:cNvPr id="7" name="object 7"/>
          <p:cNvSpPr txBox="1">
            <a:spLocks noGrp="1"/>
          </p:cNvSpPr>
          <p:nvPr>
            <p:ph type="title"/>
          </p:nvPr>
        </p:nvSpPr>
        <p:spPr>
          <a:xfrm>
            <a:off x="369683" y="231655"/>
            <a:ext cx="17456785" cy="5005705"/>
          </a:xfrm>
          <a:prstGeom prst="rect">
            <a:avLst/>
          </a:prstGeom>
        </p:spPr>
        <p:txBody>
          <a:bodyPr vert="horz" wrap="square" lIns="0" tIns="337185" rIns="0" bIns="0" rtlCol="0">
            <a:spAutoFit/>
          </a:bodyPr>
          <a:lstStyle/>
          <a:p>
            <a:pPr marL="12700">
              <a:lnSpc>
                <a:spcPct val="100000"/>
              </a:lnSpc>
              <a:spcBef>
                <a:spcPts val="2655"/>
              </a:spcBef>
            </a:pPr>
            <a:r>
              <a:rPr spc="355" dirty="0"/>
              <a:t>What</a:t>
            </a:r>
            <a:r>
              <a:rPr spc="105" dirty="0"/>
              <a:t> </a:t>
            </a:r>
            <a:r>
              <a:rPr spc="-210" dirty="0"/>
              <a:t>is</a:t>
            </a:r>
            <a:r>
              <a:rPr spc="110" dirty="0"/>
              <a:t> </a:t>
            </a:r>
            <a:r>
              <a:rPr spc="45" dirty="0"/>
              <a:t>Version</a:t>
            </a:r>
            <a:r>
              <a:rPr spc="110" dirty="0"/>
              <a:t> </a:t>
            </a:r>
            <a:r>
              <a:rPr spc="190" dirty="0"/>
              <a:t>Control</a:t>
            </a:r>
            <a:r>
              <a:rPr spc="110" dirty="0"/>
              <a:t> </a:t>
            </a:r>
            <a:r>
              <a:rPr spc="-30" dirty="0"/>
              <a:t>System</a:t>
            </a:r>
            <a:r>
              <a:rPr spc="110" dirty="0"/>
              <a:t> </a:t>
            </a:r>
            <a:r>
              <a:rPr spc="220" dirty="0"/>
              <a:t>?</a:t>
            </a:r>
          </a:p>
          <a:p>
            <a:pPr marL="12700" marR="5080">
              <a:lnSpc>
                <a:spcPct val="120900"/>
              </a:lnSpc>
              <a:spcBef>
                <a:spcPts val="865"/>
              </a:spcBef>
            </a:pPr>
            <a:r>
              <a:rPr sz="3400" b="0" spc="5" dirty="0">
                <a:solidFill>
                  <a:srgbClr val="FFFFFF"/>
                </a:solidFill>
                <a:latin typeface="Microsoft Sans Serif"/>
                <a:cs typeface="Microsoft Sans Serif"/>
              </a:rPr>
              <a:t>A </a:t>
            </a:r>
            <a:r>
              <a:rPr sz="3400" b="0" spc="70" dirty="0">
                <a:solidFill>
                  <a:srgbClr val="FFFFFF"/>
                </a:solidFill>
                <a:latin typeface="Microsoft Sans Serif"/>
                <a:cs typeface="Microsoft Sans Serif"/>
              </a:rPr>
              <a:t>version</a:t>
            </a:r>
            <a:r>
              <a:rPr sz="3400" b="0" spc="5" dirty="0">
                <a:solidFill>
                  <a:srgbClr val="FFFFFF"/>
                </a:solidFill>
                <a:latin typeface="Microsoft Sans Serif"/>
                <a:cs typeface="Microsoft Sans Serif"/>
              </a:rPr>
              <a:t> </a:t>
            </a:r>
            <a:r>
              <a:rPr sz="3400" b="0" spc="150" dirty="0">
                <a:solidFill>
                  <a:srgbClr val="FFFFFF"/>
                </a:solidFill>
                <a:latin typeface="Microsoft Sans Serif"/>
                <a:cs typeface="Microsoft Sans Serif"/>
              </a:rPr>
              <a:t>control</a:t>
            </a:r>
            <a:r>
              <a:rPr sz="3400" b="0" spc="10" dirty="0">
                <a:solidFill>
                  <a:srgbClr val="FFFFFF"/>
                </a:solidFill>
                <a:latin typeface="Microsoft Sans Serif"/>
                <a:cs typeface="Microsoft Sans Serif"/>
              </a:rPr>
              <a:t> </a:t>
            </a:r>
            <a:r>
              <a:rPr sz="3400" b="0" spc="145" dirty="0">
                <a:solidFill>
                  <a:srgbClr val="FFFFFF"/>
                </a:solidFill>
                <a:latin typeface="Microsoft Sans Serif"/>
                <a:cs typeface="Microsoft Sans Serif"/>
              </a:rPr>
              <a:t>system</a:t>
            </a:r>
            <a:r>
              <a:rPr sz="3400" b="0" spc="5" dirty="0">
                <a:solidFill>
                  <a:srgbClr val="FFFFFF"/>
                </a:solidFill>
                <a:latin typeface="Microsoft Sans Serif"/>
                <a:cs typeface="Microsoft Sans Serif"/>
              </a:rPr>
              <a:t> </a:t>
            </a:r>
            <a:r>
              <a:rPr sz="3400" b="0" dirty="0">
                <a:solidFill>
                  <a:srgbClr val="FFFFFF"/>
                </a:solidFill>
                <a:latin typeface="Microsoft Sans Serif"/>
                <a:cs typeface="Microsoft Sans Serif"/>
              </a:rPr>
              <a:t>(VCS)</a:t>
            </a:r>
            <a:r>
              <a:rPr sz="3400" b="0" spc="10" dirty="0">
                <a:solidFill>
                  <a:srgbClr val="FFFFFF"/>
                </a:solidFill>
                <a:latin typeface="Microsoft Sans Serif"/>
                <a:cs typeface="Microsoft Sans Serif"/>
              </a:rPr>
              <a:t> </a:t>
            </a:r>
            <a:r>
              <a:rPr sz="3400" b="0" spc="25" dirty="0">
                <a:solidFill>
                  <a:srgbClr val="FFFFFF"/>
                </a:solidFill>
                <a:latin typeface="Microsoft Sans Serif"/>
                <a:cs typeface="Microsoft Sans Serif"/>
              </a:rPr>
              <a:t>is</a:t>
            </a:r>
            <a:r>
              <a:rPr sz="3400" b="0" spc="5" dirty="0">
                <a:solidFill>
                  <a:srgbClr val="FFFFFF"/>
                </a:solidFill>
                <a:latin typeface="Microsoft Sans Serif"/>
                <a:cs typeface="Microsoft Sans Serif"/>
              </a:rPr>
              <a:t> </a:t>
            </a:r>
            <a:r>
              <a:rPr sz="3400" b="0" spc="-40" dirty="0">
                <a:solidFill>
                  <a:srgbClr val="FFFFFF"/>
                </a:solidFill>
                <a:latin typeface="Microsoft Sans Serif"/>
                <a:cs typeface="Microsoft Sans Serif"/>
              </a:rPr>
              <a:t>a</a:t>
            </a:r>
            <a:r>
              <a:rPr sz="3400" b="0" spc="10" dirty="0">
                <a:solidFill>
                  <a:srgbClr val="FFFFFF"/>
                </a:solidFill>
                <a:latin typeface="Microsoft Sans Serif"/>
                <a:cs typeface="Microsoft Sans Serif"/>
              </a:rPr>
              <a:t> </a:t>
            </a:r>
            <a:r>
              <a:rPr sz="3400" b="0" spc="120" dirty="0">
                <a:solidFill>
                  <a:srgbClr val="FFFFFF"/>
                </a:solidFill>
                <a:latin typeface="Microsoft Sans Serif"/>
                <a:cs typeface="Microsoft Sans Serif"/>
              </a:rPr>
              <a:t>software</a:t>
            </a:r>
            <a:r>
              <a:rPr sz="3400" b="0" spc="5" dirty="0">
                <a:solidFill>
                  <a:srgbClr val="FFFFFF"/>
                </a:solidFill>
                <a:latin typeface="Microsoft Sans Serif"/>
                <a:cs typeface="Microsoft Sans Serif"/>
              </a:rPr>
              <a:t> </a:t>
            </a:r>
            <a:r>
              <a:rPr sz="3400" b="0" spc="155" dirty="0">
                <a:solidFill>
                  <a:srgbClr val="FFFFFF"/>
                </a:solidFill>
                <a:latin typeface="Microsoft Sans Serif"/>
                <a:cs typeface="Microsoft Sans Serif"/>
              </a:rPr>
              <a:t>tool</a:t>
            </a:r>
            <a:r>
              <a:rPr sz="3400" b="0" spc="10" dirty="0">
                <a:solidFill>
                  <a:srgbClr val="FFFFFF"/>
                </a:solidFill>
                <a:latin typeface="Microsoft Sans Serif"/>
                <a:cs typeface="Microsoft Sans Serif"/>
              </a:rPr>
              <a:t> </a:t>
            </a:r>
            <a:r>
              <a:rPr sz="3400" b="0" spc="195" dirty="0">
                <a:solidFill>
                  <a:srgbClr val="FFFFFF"/>
                </a:solidFill>
                <a:latin typeface="Microsoft Sans Serif"/>
                <a:cs typeface="Microsoft Sans Serif"/>
              </a:rPr>
              <a:t>that</a:t>
            </a:r>
            <a:r>
              <a:rPr sz="3400" b="0" spc="5" dirty="0">
                <a:solidFill>
                  <a:srgbClr val="FFFFFF"/>
                </a:solidFill>
                <a:latin typeface="Microsoft Sans Serif"/>
                <a:cs typeface="Microsoft Sans Serif"/>
              </a:rPr>
              <a:t> </a:t>
            </a:r>
            <a:r>
              <a:rPr sz="3400" b="0" spc="120" dirty="0">
                <a:solidFill>
                  <a:srgbClr val="FFFFFF"/>
                </a:solidFill>
                <a:latin typeface="Microsoft Sans Serif"/>
                <a:cs typeface="Microsoft Sans Serif"/>
              </a:rPr>
              <a:t>tracks</a:t>
            </a:r>
            <a:r>
              <a:rPr sz="3400" b="0" spc="10" dirty="0">
                <a:solidFill>
                  <a:srgbClr val="FFFFFF"/>
                </a:solidFill>
                <a:latin typeface="Microsoft Sans Serif"/>
                <a:cs typeface="Microsoft Sans Serif"/>
              </a:rPr>
              <a:t> </a:t>
            </a:r>
            <a:r>
              <a:rPr sz="3400" b="0" spc="55" dirty="0">
                <a:solidFill>
                  <a:srgbClr val="FFFFFF"/>
                </a:solidFill>
                <a:latin typeface="Microsoft Sans Serif"/>
                <a:cs typeface="Microsoft Sans Serif"/>
              </a:rPr>
              <a:t>changes</a:t>
            </a:r>
            <a:r>
              <a:rPr sz="3400" b="0" spc="5" dirty="0">
                <a:solidFill>
                  <a:srgbClr val="FFFFFF"/>
                </a:solidFill>
                <a:latin typeface="Microsoft Sans Serif"/>
                <a:cs typeface="Microsoft Sans Serif"/>
              </a:rPr>
              <a:t> </a:t>
            </a:r>
            <a:r>
              <a:rPr sz="3400" b="0" spc="254" dirty="0">
                <a:solidFill>
                  <a:srgbClr val="FFFFFF"/>
                </a:solidFill>
                <a:latin typeface="Microsoft Sans Serif"/>
                <a:cs typeface="Microsoft Sans Serif"/>
              </a:rPr>
              <a:t>to</a:t>
            </a:r>
            <a:r>
              <a:rPr sz="3400" b="0" spc="10" dirty="0">
                <a:solidFill>
                  <a:srgbClr val="FFFFFF"/>
                </a:solidFill>
                <a:latin typeface="Microsoft Sans Serif"/>
                <a:cs typeface="Microsoft Sans Serif"/>
              </a:rPr>
              <a:t> </a:t>
            </a:r>
            <a:r>
              <a:rPr sz="3400" b="0" spc="55" dirty="0">
                <a:solidFill>
                  <a:srgbClr val="FFFFFF"/>
                </a:solidFill>
                <a:latin typeface="Microsoft Sans Serif"/>
                <a:cs typeface="Microsoft Sans Serif"/>
              </a:rPr>
              <a:t>files</a:t>
            </a:r>
            <a:r>
              <a:rPr sz="3400" b="0" spc="5" dirty="0">
                <a:solidFill>
                  <a:srgbClr val="FFFFFF"/>
                </a:solidFill>
                <a:latin typeface="Microsoft Sans Serif"/>
                <a:cs typeface="Microsoft Sans Serif"/>
              </a:rPr>
              <a:t> </a:t>
            </a:r>
            <a:r>
              <a:rPr sz="3400" b="0" spc="95" dirty="0">
                <a:solidFill>
                  <a:srgbClr val="FFFFFF"/>
                </a:solidFill>
                <a:latin typeface="Microsoft Sans Serif"/>
                <a:cs typeface="Microsoft Sans Serif"/>
              </a:rPr>
              <a:t>and</a:t>
            </a:r>
            <a:r>
              <a:rPr sz="3400" b="0" spc="10" dirty="0">
                <a:solidFill>
                  <a:srgbClr val="FFFFFF"/>
                </a:solidFill>
                <a:latin typeface="Microsoft Sans Serif"/>
                <a:cs typeface="Microsoft Sans Serif"/>
              </a:rPr>
              <a:t> </a:t>
            </a:r>
            <a:r>
              <a:rPr sz="3400" b="0" spc="175" dirty="0">
                <a:solidFill>
                  <a:srgbClr val="FFFFFF"/>
                </a:solidFill>
                <a:latin typeface="Microsoft Sans Serif"/>
                <a:cs typeface="Microsoft Sans Serif"/>
              </a:rPr>
              <a:t>code </a:t>
            </a:r>
            <a:r>
              <a:rPr sz="3400" b="0" spc="-890" dirty="0">
                <a:solidFill>
                  <a:srgbClr val="FFFFFF"/>
                </a:solidFill>
                <a:latin typeface="Microsoft Sans Serif"/>
                <a:cs typeface="Microsoft Sans Serif"/>
              </a:rPr>
              <a:t> </a:t>
            </a:r>
            <a:r>
              <a:rPr sz="3400" b="0" spc="95" dirty="0">
                <a:solidFill>
                  <a:srgbClr val="FFFFFF"/>
                </a:solidFill>
                <a:latin typeface="Microsoft Sans Serif"/>
                <a:cs typeface="Microsoft Sans Serif"/>
              </a:rPr>
              <a:t>over </a:t>
            </a:r>
            <a:r>
              <a:rPr sz="3400" b="0" spc="75" dirty="0">
                <a:solidFill>
                  <a:srgbClr val="FFFFFF"/>
                </a:solidFill>
                <a:latin typeface="Microsoft Sans Serif"/>
                <a:cs typeface="Microsoft Sans Serif"/>
              </a:rPr>
              <a:t>time, </a:t>
            </a:r>
            <a:r>
              <a:rPr sz="3400" b="0" spc="35" dirty="0">
                <a:solidFill>
                  <a:srgbClr val="FFFFFF"/>
                </a:solidFill>
                <a:latin typeface="Microsoft Sans Serif"/>
                <a:cs typeface="Microsoft Sans Serif"/>
              </a:rPr>
              <a:t>allowing </a:t>
            </a:r>
            <a:r>
              <a:rPr sz="3400" b="0" spc="125" dirty="0">
                <a:solidFill>
                  <a:srgbClr val="FFFFFF"/>
                </a:solidFill>
                <a:latin typeface="Microsoft Sans Serif"/>
                <a:cs typeface="Microsoft Sans Serif"/>
              </a:rPr>
              <a:t>multiple </a:t>
            </a:r>
            <a:r>
              <a:rPr sz="3400" b="0" spc="50" dirty="0">
                <a:solidFill>
                  <a:srgbClr val="FFFFFF"/>
                </a:solidFill>
                <a:latin typeface="Microsoft Sans Serif"/>
                <a:cs typeface="Microsoft Sans Serif"/>
              </a:rPr>
              <a:t>users </a:t>
            </a:r>
            <a:r>
              <a:rPr sz="3400" b="0" spc="254" dirty="0">
                <a:solidFill>
                  <a:srgbClr val="FFFFFF"/>
                </a:solidFill>
                <a:latin typeface="Microsoft Sans Serif"/>
                <a:cs typeface="Microsoft Sans Serif"/>
              </a:rPr>
              <a:t>to </a:t>
            </a:r>
            <a:r>
              <a:rPr sz="3400" b="0" spc="110" dirty="0">
                <a:solidFill>
                  <a:srgbClr val="FFFFFF"/>
                </a:solidFill>
                <a:latin typeface="Microsoft Sans Serif"/>
                <a:cs typeface="Microsoft Sans Serif"/>
              </a:rPr>
              <a:t>collaborate </a:t>
            </a:r>
            <a:r>
              <a:rPr sz="3400" b="0" spc="100" dirty="0">
                <a:solidFill>
                  <a:srgbClr val="FFFFFF"/>
                </a:solidFill>
                <a:latin typeface="Microsoft Sans Serif"/>
                <a:cs typeface="Microsoft Sans Serif"/>
              </a:rPr>
              <a:t>on </a:t>
            </a:r>
            <a:r>
              <a:rPr sz="3400" b="0" spc="-40" dirty="0">
                <a:solidFill>
                  <a:srgbClr val="FFFFFF"/>
                </a:solidFill>
                <a:latin typeface="Microsoft Sans Serif"/>
                <a:cs typeface="Microsoft Sans Serif"/>
              </a:rPr>
              <a:t>a </a:t>
            </a:r>
            <a:r>
              <a:rPr sz="3400" b="0" spc="175" dirty="0">
                <a:solidFill>
                  <a:srgbClr val="FFFFFF"/>
                </a:solidFill>
                <a:latin typeface="Microsoft Sans Serif"/>
                <a:cs typeface="Microsoft Sans Serif"/>
              </a:rPr>
              <a:t>project </a:t>
            </a:r>
            <a:r>
              <a:rPr sz="3400" b="0" spc="100" dirty="0">
                <a:solidFill>
                  <a:srgbClr val="FFFFFF"/>
                </a:solidFill>
                <a:latin typeface="Microsoft Sans Serif"/>
                <a:cs typeface="Microsoft Sans Serif"/>
              </a:rPr>
              <a:t>efficiently. </a:t>
            </a:r>
            <a:r>
              <a:rPr sz="3400" b="0" spc="110" dirty="0">
                <a:solidFill>
                  <a:srgbClr val="FFFFFF"/>
                </a:solidFill>
                <a:latin typeface="Microsoft Sans Serif"/>
                <a:cs typeface="Microsoft Sans Serif"/>
              </a:rPr>
              <a:t>It </a:t>
            </a:r>
            <a:r>
              <a:rPr sz="3400" b="0" spc="130" dirty="0">
                <a:solidFill>
                  <a:srgbClr val="FFFFFF"/>
                </a:solidFill>
                <a:latin typeface="Microsoft Sans Serif"/>
                <a:cs typeface="Microsoft Sans Serif"/>
              </a:rPr>
              <a:t>records </a:t>
            </a:r>
            <a:r>
              <a:rPr sz="3400" b="0" spc="135" dirty="0">
                <a:solidFill>
                  <a:srgbClr val="FFFFFF"/>
                </a:solidFill>
                <a:latin typeface="Microsoft Sans Serif"/>
                <a:cs typeface="Microsoft Sans Serif"/>
              </a:rPr>
              <a:t> </a:t>
            </a:r>
            <a:r>
              <a:rPr sz="3400" b="0" spc="100" dirty="0">
                <a:solidFill>
                  <a:srgbClr val="FFFFFF"/>
                </a:solidFill>
                <a:latin typeface="Microsoft Sans Serif"/>
                <a:cs typeface="Microsoft Sans Serif"/>
              </a:rPr>
              <a:t>modifications, </a:t>
            </a:r>
            <a:r>
              <a:rPr sz="3400" b="0" spc="120" dirty="0">
                <a:solidFill>
                  <a:srgbClr val="FFFFFF"/>
                </a:solidFill>
                <a:latin typeface="Microsoft Sans Serif"/>
                <a:cs typeface="Microsoft Sans Serif"/>
              </a:rPr>
              <a:t>provides </a:t>
            </a:r>
            <a:r>
              <a:rPr sz="3400" b="0" spc="-40" dirty="0">
                <a:solidFill>
                  <a:srgbClr val="FFFFFF"/>
                </a:solidFill>
                <a:latin typeface="Microsoft Sans Serif"/>
                <a:cs typeface="Microsoft Sans Serif"/>
              </a:rPr>
              <a:t>a </a:t>
            </a:r>
            <a:r>
              <a:rPr sz="3400" b="0" spc="135" dirty="0">
                <a:solidFill>
                  <a:srgbClr val="FFFFFF"/>
                </a:solidFill>
                <a:latin typeface="Microsoft Sans Serif"/>
                <a:cs typeface="Microsoft Sans Serif"/>
              </a:rPr>
              <a:t>history </a:t>
            </a:r>
            <a:r>
              <a:rPr sz="3400" b="0" spc="165" dirty="0">
                <a:solidFill>
                  <a:srgbClr val="FFFFFF"/>
                </a:solidFill>
                <a:latin typeface="Microsoft Sans Serif"/>
                <a:cs typeface="Microsoft Sans Serif"/>
              </a:rPr>
              <a:t>of </a:t>
            </a:r>
            <a:r>
              <a:rPr sz="3400" b="0" spc="10" dirty="0">
                <a:solidFill>
                  <a:srgbClr val="FFFFFF"/>
                </a:solidFill>
                <a:latin typeface="Microsoft Sans Serif"/>
                <a:cs typeface="Microsoft Sans Serif"/>
              </a:rPr>
              <a:t>changes, </a:t>
            </a:r>
            <a:r>
              <a:rPr sz="3400" b="0" spc="114" dirty="0">
                <a:solidFill>
                  <a:srgbClr val="FFFFFF"/>
                </a:solidFill>
                <a:latin typeface="Microsoft Sans Serif"/>
                <a:cs typeface="Microsoft Sans Serif"/>
              </a:rPr>
              <a:t>facilitates </a:t>
            </a:r>
            <a:r>
              <a:rPr sz="3400" b="0" spc="90" dirty="0">
                <a:solidFill>
                  <a:srgbClr val="FFFFFF"/>
                </a:solidFill>
                <a:latin typeface="Microsoft Sans Serif"/>
                <a:cs typeface="Microsoft Sans Serif"/>
              </a:rPr>
              <a:t>branching </a:t>
            </a:r>
            <a:r>
              <a:rPr sz="3400" b="0" spc="95" dirty="0">
                <a:solidFill>
                  <a:srgbClr val="FFFFFF"/>
                </a:solidFill>
                <a:latin typeface="Microsoft Sans Serif"/>
                <a:cs typeface="Microsoft Sans Serif"/>
              </a:rPr>
              <a:t>and </a:t>
            </a:r>
            <a:r>
              <a:rPr sz="3400" b="0" spc="20" dirty="0">
                <a:solidFill>
                  <a:srgbClr val="FFFFFF"/>
                </a:solidFill>
                <a:latin typeface="Microsoft Sans Serif"/>
                <a:cs typeface="Microsoft Sans Serif"/>
              </a:rPr>
              <a:t>merging, </a:t>
            </a:r>
            <a:r>
              <a:rPr sz="3400" b="0" spc="95" dirty="0">
                <a:solidFill>
                  <a:srgbClr val="FFFFFF"/>
                </a:solidFill>
                <a:latin typeface="Microsoft Sans Serif"/>
                <a:cs typeface="Microsoft Sans Serif"/>
              </a:rPr>
              <a:t>and </a:t>
            </a:r>
            <a:r>
              <a:rPr sz="3400" b="0" spc="100" dirty="0">
                <a:solidFill>
                  <a:srgbClr val="FFFFFF"/>
                </a:solidFill>
                <a:latin typeface="Microsoft Sans Serif"/>
                <a:cs typeface="Microsoft Sans Serif"/>
              </a:rPr>
              <a:t> </a:t>
            </a:r>
            <a:r>
              <a:rPr sz="3400" b="0" spc="55" dirty="0">
                <a:solidFill>
                  <a:srgbClr val="FFFFFF"/>
                </a:solidFill>
                <a:latin typeface="Microsoft Sans Serif"/>
                <a:cs typeface="Microsoft Sans Serif"/>
              </a:rPr>
              <a:t>enables </a:t>
            </a:r>
            <a:r>
              <a:rPr sz="3400" b="0" spc="100" dirty="0">
                <a:solidFill>
                  <a:srgbClr val="FFFFFF"/>
                </a:solidFill>
                <a:latin typeface="Microsoft Sans Serif"/>
                <a:cs typeface="Microsoft Sans Serif"/>
              </a:rPr>
              <a:t>reverting </a:t>
            </a:r>
            <a:r>
              <a:rPr sz="3400" b="0" spc="254" dirty="0">
                <a:solidFill>
                  <a:srgbClr val="FFFFFF"/>
                </a:solidFill>
                <a:latin typeface="Microsoft Sans Serif"/>
                <a:cs typeface="Microsoft Sans Serif"/>
              </a:rPr>
              <a:t>to </a:t>
            </a:r>
            <a:r>
              <a:rPr sz="3400" b="0" spc="95" dirty="0">
                <a:solidFill>
                  <a:srgbClr val="FFFFFF"/>
                </a:solidFill>
                <a:latin typeface="Microsoft Sans Serif"/>
                <a:cs typeface="Microsoft Sans Serif"/>
              </a:rPr>
              <a:t>previous </a:t>
            </a:r>
            <a:r>
              <a:rPr sz="3400" b="0" spc="25" dirty="0">
                <a:solidFill>
                  <a:srgbClr val="FFFFFF"/>
                </a:solidFill>
                <a:latin typeface="Microsoft Sans Serif"/>
                <a:cs typeface="Microsoft Sans Serif"/>
              </a:rPr>
              <a:t>versions. </a:t>
            </a:r>
            <a:r>
              <a:rPr sz="3400" b="0" spc="-10" dirty="0">
                <a:solidFill>
                  <a:srgbClr val="FFFFFF"/>
                </a:solidFill>
                <a:latin typeface="Microsoft Sans Serif"/>
                <a:cs typeface="Microsoft Sans Serif"/>
              </a:rPr>
              <a:t>This </a:t>
            </a:r>
            <a:r>
              <a:rPr sz="3400" b="0" spc="50" dirty="0">
                <a:solidFill>
                  <a:srgbClr val="FFFFFF"/>
                </a:solidFill>
                <a:latin typeface="Microsoft Sans Serif"/>
                <a:cs typeface="Microsoft Sans Serif"/>
              </a:rPr>
              <a:t>ensures </a:t>
            </a:r>
            <a:r>
              <a:rPr sz="3400" b="0" spc="-40" dirty="0">
                <a:solidFill>
                  <a:srgbClr val="FFFFFF"/>
                </a:solidFill>
                <a:latin typeface="Microsoft Sans Serif"/>
                <a:cs typeface="Microsoft Sans Serif"/>
              </a:rPr>
              <a:t>a </a:t>
            </a:r>
            <a:r>
              <a:rPr sz="3400" b="0" spc="165" dirty="0">
                <a:solidFill>
                  <a:srgbClr val="FFFFFF"/>
                </a:solidFill>
                <a:latin typeface="Microsoft Sans Serif"/>
                <a:cs typeface="Microsoft Sans Serif"/>
              </a:rPr>
              <a:t>structured </a:t>
            </a:r>
            <a:r>
              <a:rPr sz="3400" b="0" spc="95" dirty="0">
                <a:solidFill>
                  <a:srgbClr val="FFFFFF"/>
                </a:solidFill>
                <a:latin typeface="Microsoft Sans Serif"/>
                <a:cs typeface="Microsoft Sans Serif"/>
              </a:rPr>
              <a:t>and </a:t>
            </a:r>
            <a:r>
              <a:rPr sz="3400" b="0" spc="50" dirty="0">
                <a:solidFill>
                  <a:srgbClr val="FFFFFF"/>
                </a:solidFill>
                <a:latin typeface="Microsoft Sans Serif"/>
                <a:cs typeface="Microsoft Sans Serif"/>
              </a:rPr>
              <a:t>organized </a:t>
            </a:r>
            <a:r>
              <a:rPr sz="3400" b="0" spc="55" dirty="0">
                <a:solidFill>
                  <a:srgbClr val="FFFFFF"/>
                </a:solidFill>
                <a:latin typeface="Microsoft Sans Serif"/>
                <a:cs typeface="Microsoft Sans Serif"/>
              </a:rPr>
              <a:t> </a:t>
            </a:r>
            <a:r>
              <a:rPr sz="3400" b="0" spc="125" dirty="0">
                <a:solidFill>
                  <a:srgbClr val="FFFFFF"/>
                </a:solidFill>
                <a:latin typeface="Microsoft Sans Serif"/>
                <a:cs typeface="Microsoft Sans Serif"/>
              </a:rPr>
              <a:t>approach </a:t>
            </a:r>
            <a:r>
              <a:rPr sz="3400" b="0" spc="254" dirty="0">
                <a:solidFill>
                  <a:srgbClr val="FFFFFF"/>
                </a:solidFill>
                <a:latin typeface="Microsoft Sans Serif"/>
                <a:cs typeface="Microsoft Sans Serif"/>
              </a:rPr>
              <a:t>to </a:t>
            </a:r>
            <a:r>
              <a:rPr sz="3400" b="0" spc="100" dirty="0">
                <a:solidFill>
                  <a:srgbClr val="FFFFFF"/>
                </a:solidFill>
                <a:latin typeface="Microsoft Sans Serif"/>
                <a:cs typeface="Microsoft Sans Serif"/>
              </a:rPr>
              <a:t>development, </a:t>
            </a:r>
            <a:r>
              <a:rPr sz="3400" b="0" spc="60" dirty="0">
                <a:solidFill>
                  <a:srgbClr val="FFFFFF"/>
                </a:solidFill>
                <a:latin typeface="Microsoft Sans Serif"/>
                <a:cs typeface="Microsoft Sans Serif"/>
              </a:rPr>
              <a:t>enhancing </a:t>
            </a:r>
            <a:r>
              <a:rPr sz="3400" b="0" spc="75" dirty="0">
                <a:solidFill>
                  <a:srgbClr val="FFFFFF"/>
                </a:solidFill>
                <a:latin typeface="Microsoft Sans Serif"/>
                <a:cs typeface="Microsoft Sans Serif"/>
              </a:rPr>
              <a:t>collaboration, </a:t>
            </a:r>
            <a:r>
              <a:rPr sz="3400" b="0" spc="95" dirty="0">
                <a:solidFill>
                  <a:srgbClr val="FFFFFF"/>
                </a:solidFill>
                <a:latin typeface="Microsoft Sans Serif"/>
                <a:cs typeface="Microsoft Sans Serif"/>
              </a:rPr>
              <a:t>and </a:t>
            </a:r>
            <a:r>
              <a:rPr sz="3400" b="0" spc="75" dirty="0">
                <a:solidFill>
                  <a:srgbClr val="FFFFFF"/>
                </a:solidFill>
                <a:latin typeface="Microsoft Sans Serif"/>
                <a:cs typeface="Microsoft Sans Serif"/>
              </a:rPr>
              <a:t>preserving </a:t>
            </a:r>
            <a:r>
              <a:rPr sz="3400" b="0" spc="-40" dirty="0">
                <a:solidFill>
                  <a:srgbClr val="FFFFFF"/>
                </a:solidFill>
                <a:latin typeface="Microsoft Sans Serif"/>
                <a:cs typeface="Microsoft Sans Serif"/>
              </a:rPr>
              <a:t>a </a:t>
            </a:r>
            <a:r>
              <a:rPr sz="3400" b="0" spc="55" dirty="0">
                <a:solidFill>
                  <a:srgbClr val="FFFFFF"/>
                </a:solidFill>
                <a:latin typeface="Microsoft Sans Serif"/>
                <a:cs typeface="Microsoft Sans Serif"/>
              </a:rPr>
              <a:t>reliable </a:t>
            </a:r>
            <a:r>
              <a:rPr sz="3400" b="0" spc="175" dirty="0">
                <a:solidFill>
                  <a:srgbClr val="FFFFFF"/>
                </a:solidFill>
                <a:latin typeface="Microsoft Sans Serif"/>
                <a:cs typeface="Microsoft Sans Serif"/>
              </a:rPr>
              <a:t>project </a:t>
            </a:r>
            <a:r>
              <a:rPr sz="3400" b="0" spc="180" dirty="0">
                <a:solidFill>
                  <a:srgbClr val="FFFFFF"/>
                </a:solidFill>
                <a:latin typeface="Microsoft Sans Serif"/>
                <a:cs typeface="Microsoft Sans Serif"/>
              </a:rPr>
              <a:t> </a:t>
            </a:r>
            <a:r>
              <a:rPr sz="3400" b="0" spc="80" dirty="0">
                <a:solidFill>
                  <a:srgbClr val="FFFFFF"/>
                </a:solidFill>
                <a:latin typeface="Microsoft Sans Serif"/>
                <a:cs typeface="Microsoft Sans Serif"/>
              </a:rPr>
              <a:t>history.</a:t>
            </a:r>
            <a:endParaRPr sz="340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5E5D2-AFF8-9701-C631-0638A40ABFD4}"/>
              </a:ext>
            </a:extLst>
          </p:cNvPr>
          <p:cNvSpPr>
            <a:spLocks noGrp="1"/>
          </p:cNvSpPr>
          <p:nvPr>
            <p:ph type="title"/>
          </p:nvPr>
        </p:nvSpPr>
        <p:spPr>
          <a:xfrm>
            <a:off x="1447800" y="1866900"/>
            <a:ext cx="8305800" cy="792525"/>
          </a:xfrm>
        </p:spPr>
        <p:txBody>
          <a:bodyPr/>
          <a:lstStyle/>
          <a:p>
            <a:r>
              <a:rPr lang="en-IN" b="0" dirty="0"/>
              <a:t>	commit</a:t>
            </a:r>
          </a:p>
        </p:txBody>
      </p:sp>
      <p:sp>
        <p:nvSpPr>
          <p:cNvPr id="3" name="Text Placeholder 2">
            <a:extLst>
              <a:ext uri="{FF2B5EF4-FFF2-40B4-BE49-F238E27FC236}">
                <a16:creationId xmlns:a16="http://schemas.microsoft.com/office/drawing/2014/main" id="{33EA8496-AD2B-4BFB-ED17-909E39EBA66C}"/>
              </a:ext>
            </a:extLst>
          </p:cNvPr>
          <p:cNvSpPr>
            <a:spLocks noGrp="1"/>
          </p:cNvSpPr>
          <p:nvPr>
            <p:ph type="body" idx="1"/>
          </p:nvPr>
        </p:nvSpPr>
        <p:spPr>
          <a:xfrm>
            <a:off x="1678004" y="3487264"/>
            <a:ext cx="14931991" cy="3970318"/>
          </a:xfrm>
        </p:spPr>
        <p:txBody>
          <a:bodyPr/>
          <a:lstStyle/>
          <a:p>
            <a:r>
              <a:rPr lang="en-US" dirty="0"/>
              <a:t>Takes the staged snapshot and commits it to the project history. Combined with git add, this defines the basic workflow for all Git users.</a:t>
            </a:r>
          </a:p>
          <a:p>
            <a:endParaRPr lang="en-US" dirty="0"/>
          </a:p>
          <a:p>
            <a:r>
              <a:rPr lang="en-US" dirty="0"/>
              <a:t>Syntax: git commit -m "Add new features and update existing code"</a:t>
            </a:r>
            <a:endParaRPr lang="en-IN" dirty="0"/>
          </a:p>
        </p:txBody>
      </p:sp>
    </p:spTree>
    <p:extLst>
      <p:ext uri="{BB962C8B-B14F-4D97-AF65-F5344CB8AC3E}">
        <p14:creationId xmlns:p14="http://schemas.microsoft.com/office/powerpoint/2010/main" val="4269626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5509625" y="8565763"/>
            <a:ext cx="2778373" cy="1721235"/>
          </a:xfrm>
          <a:prstGeom prst="rect">
            <a:avLst/>
          </a:prstGeom>
        </p:spPr>
      </p:pic>
      <p:pic>
        <p:nvPicPr>
          <p:cNvPr id="4" name="object 4"/>
          <p:cNvPicPr/>
          <p:nvPr/>
        </p:nvPicPr>
        <p:blipFill>
          <a:blip r:embed="rId4" cstate="print"/>
          <a:stretch>
            <a:fillRect/>
          </a:stretch>
        </p:blipFill>
        <p:spPr>
          <a:xfrm>
            <a:off x="0" y="7696586"/>
            <a:ext cx="3258979" cy="2590412"/>
          </a:xfrm>
          <a:prstGeom prst="rect">
            <a:avLst/>
          </a:prstGeom>
        </p:spPr>
      </p:pic>
      <p:pic>
        <p:nvPicPr>
          <p:cNvPr id="19" name="Picture 18">
            <a:extLst>
              <a:ext uri="{FF2B5EF4-FFF2-40B4-BE49-F238E27FC236}">
                <a16:creationId xmlns:a16="http://schemas.microsoft.com/office/drawing/2014/main" id="{68F5B5C9-0FD2-4C49-BE69-CCC2C4160932}"/>
              </a:ext>
            </a:extLst>
          </p:cNvPr>
          <p:cNvPicPr>
            <a:picLocks noChangeAspect="1"/>
          </p:cNvPicPr>
          <p:nvPr/>
        </p:nvPicPr>
        <p:blipFill>
          <a:blip r:embed="rId5"/>
          <a:stretch>
            <a:fillRect/>
          </a:stretch>
        </p:blipFill>
        <p:spPr>
          <a:xfrm>
            <a:off x="2349839" y="1890656"/>
            <a:ext cx="14544056" cy="5257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337A8A-E018-85C5-9F02-3EDEC1A0C3F7}"/>
              </a:ext>
            </a:extLst>
          </p:cNvPr>
          <p:cNvPicPr>
            <a:picLocks noChangeAspect="1"/>
          </p:cNvPicPr>
          <p:nvPr/>
        </p:nvPicPr>
        <p:blipFill>
          <a:blip r:embed="rId2"/>
          <a:stretch>
            <a:fillRect/>
          </a:stretch>
        </p:blipFill>
        <p:spPr>
          <a:xfrm>
            <a:off x="2286000" y="1866900"/>
            <a:ext cx="12904110" cy="4419600"/>
          </a:xfrm>
          <a:prstGeom prst="rect">
            <a:avLst/>
          </a:prstGeom>
        </p:spPr>
      </p:pic>
    </p:spTree>
    <p:extLst>
      <p:ext uri="{BB962C8B-B14F-4D97-AF65-F5344CB8AC3E}">
        <p14:creationId xmlns:p14="http://schemas.microsoft.com/office/powerpoint/2010/main" val="1743110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7584490" y="8616208"/>
            <a:ext cx="4010039" cy="1670791"/>
          </a:xfrm>
          <a:prstGeom prst="rect">
            <a:avLst/>
          </a:prstGeom>
        </p:spPr>
      </p:pic>
      <p:sp>
        <p:nvSpPr>
          <p:cNvPr id="4" name="object 4"/>
          <p:cNvSpPr txBox="1">
            <a:spLocks noGrp="1"/>
          </p:cNvSpPr>
          <p:nvPr>
            <p:ph type="title"/>
          </p:nvPr>
        </p:nvSpPr>
        <p:spPr>
          <a:xfrm>
            <a:off x="1508282" y="952042"/>
            <a:ext cx="1752600" cy="812165"/>
          </a:xfrm>
          <a:prstGeom prst="rect">
            <a:avLst/>
          </a:prstGeom>
        </p:spPr>
        <p:txBody>
          <a:bodyPr vert="horz" wrap="square" lIns="0" tIns="13970" rIns="0" bIns="0" rtlCol="0">
            <a:spAutoFit/>
          </a:bodyPr>
          <a:lstStyle/>
          <a:p>
            <a:pPr marL="12700">
              <a:lnSpc>
                <a:spcPct val="100000"/>
              </a:lnSpc>
              <a:spcBef>
                <a:spcPts val="110"/>
              </a:spcBef>
            </a:pPr>
            <a:r>
              <a:rPr spc="-150" dirty="0"/>
              <a:t>Push:</a:t>
            </a:r>
          </a:p>
        </p:txBody>
      </p:sp>
      <p:pic>
        <p:nvPicPr>
          <p:cNvPr id="5" name="object 5"/>
          <p:cNvPicPr/>
          <p:nvPr/>
        </p:nvPicPr>
        <p:blipFill>
          <a:blip r:embed="rId4" cstate="print"/>
          <a:stretch>
            <a:fillRect/>
          </a:stretch>
        </p:blipFill>
        <p:spPr>
          <a:xfrm>
            <a:off x="1715929" y="2370542"/>
            <a:ext cx="180975" cy="180975"/>
          </a:xfrm>
          <a:prstGeom prst="rect">
            <a:avLst/>
          </a:prstGeom>
        </p:spPr>
      </p:pic>
      <p:pic>
        <p:nvPicPr>
          <p:cNvPr id="6" name="object 6"/>
          <p:cNvPicPr/>
          <p:nvPr/>
        </p:nvPicPr>
        <p:blipFill>
          <a:blip r:embed="rId5" cstate="print"/>
          <a:stretch>
            <a:fillRect/>
          </a:stretch>
        </p:blipFill>
        <p:spPr>
          <a:xfrm>
            <a:off x="1687354" y="3151592"/>
            <a:ext cx="171450" cy="171450"/>
          </a:xfrm>
          <a:prstGeom prst="rect">
            <a:avLst/>
          </a:prstGeom>
        </p:spPr>
      </p:pic>
      <p:pic>
        <p:nvPicPr>
          <p:cNvPr id="7" name="object 7"/>
          <p:cNvPicPr/>
          <p:nvPr/>
        </p:nvPicPr>
        <p:blipFill>
          <a:blip r:embed="rId6" cstate="print"/>
          <a:stretch>
            <a:fillRect/>
          </a:stretch>
        </p:blipFill>
        <p:spPr>
          <a:xfrm>
            <a:off x="1687354" y="6866342"/>
            <a:ext cx="171450" cy="171450"/>
          </a:xfrm>
          <a:prstGeom prst="rect">
            <a:avLst/>
          </a:prstGeom>
        </p:spPr>
      </p:pic>
      <p:sp>
        <p:nvSpPr>
          <p:cNvPr id="8" name="object 8"/>
          <p:cNvSpPr txBox="1"/>
          <p:nvPr/>
        </p:nvSpPr>
        <p:spPr>
          <a:xfrm>
            <a:off x="2077532" y="1950708"/>
            <a:ext cx="15264765" cy="5278755"/>
          </a:xfrm>
          <a:prstGeom prst="rect">
            <a:avLst/>
          </a:prstGeom>
        </p:spPr>
        <p:txBody>
          <a:bodyPr vert="horz" wrap="square" lIns="0" tIns="156210" rIns="0" bIns="0" rtlCol="0">
            <a:spAutoFit/>
          </a:bodyPr>
          <a:lstStyle/>
          <a:p>
            <a:pPr marL="65405">
              <a:lnSpc>
                <a:spcPct val="100000"/>
              </a:lnSpc>
              <a:spcBef>
                <a:spcPts val="1230"/>
              </a:spcBef>
            </a:pPr>
            <a:r>
              <a:rPr sz="4250" spc="220" dirty="0">
                <a:solidFill>
                  <a:srgbClr val="FFFFFF"/>
                </a:solidFill>
                <a:latin typeface="Trebuchet MS"/>
                <a:cs typeface="Trebuchet MS"/>
              </a:rPr>
              <a:t>Used</a:t>
            </a:r>
            <a:r>
              <a:rPr sz="4250" spc="-155" dirty="0">
                <a:solidFill>
                  <a:srgbClr val="FFFFFF"/>
                </a:solidFill>
                <a:latin typeface="Trebuchet MS"/>
                <a:cs typeface="Trebuchet MS"/>
              </a:rPr>
              <a:t> </a:t>
            </a:r>
            <a:r>
              <a:rPr sz="4250" spc="105" dirty="0">
                <a:solidFill>
                  <a:srgbClr val="FFFFFF"/>
                </a:solidFill>
                <a:latin typeface="Trebuchet MS"/>
                <a:cs typeface="Trebuchet MS"/>
              </a:rPr>
              <a:t>to</a:t>
            </a:r>
            <a:r>
              <a:rPr sz="4250" spc="-155" dirty="0">
                <a:solidFill>
                  <a:srgbClr val="FFFFFF"/>
                </a:solidFill>
                <a:latin typeface="Trebuchet MS"/>
                <a:cs typeface="Trebuchet MS"/>
              </a:rPr>
              <a:t> </a:t>
            </a:r>
            <a:r>
              <a:rPr sz="4250" spc="125" dirty="0">
                <a:solidFill>
                  <a:srgbClr val="FFFFFF"/>
                </a:solidFill>
                <a:latin typeface="Trebuchet MS"/>
                <a:cs typeface="Trebuchet MS"/>
              </a:rPr>
              <a:t>upload</a:t>
            </a:r>
            <a:r>
              <a:rPr sz="4250" spc="-155" dirty="0">
                <a:solidFill>
                  <a:srgbClr val="FFFFFF"/>
                </a:solidFill>
                <a:latin typeface="Trebuchet MS"/>
                <a:cs typeface="Trebuchet MS"/>
              </a:rPr>
              <a:t> </a:t>
            </a:r>
            <a:r>
              <a:rPr sz="4250" spc="140" dirty="0">
                <a:solidFill>
                  <a:srgbClr val="FFFFFF"/>
                </a:solidFill>
                <a:latin typeface="Trebuchet MS"/>
                <a:cs typeface="Trebuchet MS"/>
              </a:rPr>
              <a:t>repo</a:t>
            </a:r>
            <a:r>
              <a:rPr sz="4250" spc="-155" dirty="0">
                <a:solidFill>
                  <a:srgbClr val="FFFFFF"/>
                </a:solidFill>
                <a:latin typeface="Trebuchet MS"/>
                <a:cs typeface="Trebuchet MS"/>
              </a:rPr>
              <a:t> </a:t>
            </a:r>
            <a:r>
              <a:rPr sz="4250" spc="120" dirty="0">
                <a:solidFill>
                  <a:srgbClr val="FFFFFF"/>
                </a:solidFill>
                <a:latin typeface="Trebuchet MS"/>
                <a:cs typeface="Trebuchet MS"/>
              </a:rPr>
              <a:t>content</a:t>
            </a:r>
            <a:r>
              <a:rPr sz="4250" spc="-155" dirty="0">
                <a:solidFill>
                  <a:srgbClr val="FFFFFF"/>
                </a:solidFill>
                <a:latin typeface="Trebuchet MS"/>
                <a:cs typeface="Trebuchet MS"/>
              </a:rPr>
              <a:t> </a:t>
            </a:r>
            <a:r>
              <a:rPr sz="4250" spc="105" dirty="0">
                <a:solidFill>
                  <a:srgbClr val="FFFFFF"/>
                </a:solidFill>
                <a:latin typeface="Trebuchet MS"/>
                <a:cs typeface="Trebuchet MS"/>
              </a:rPr>
              <a:t>to</a:t>
            </a:r>
            <a:r>
              <a:rPr sz="4250" spc="-150" dirty="0">
                <a:solidFill>
                  <a:srgbClr val="FFFFFF"/>
                </a:solidFill>
                <a:latin typeface="Trebuchet MS"/>
                <a:cs typeface="Trebuchet MS"/>
              </a:rPr>
              <a:t> </a:t>
            </a:r>
            <a:r>
              <a:rPr sz="4250" spc="100" dirty="0">
                <a:solidFill>
                  <a:srgbClr val="FFFFFF"/>
                </a:solidFill>
                <a:latin typeface="Trebuchet MS"/>
                <a:cs typeface="Trebuchet MS"/>
              </a:rPr>
              <a:t>remote</a:t>
            </a:r>
            <a:r>
              <a:rPr sz="4250" spc="-155" dirty="0">
                <a:solidFill>
                  <a:srgbClr val="FFFFFF"/>
                </a:solidFill>
                <a:latin typeface="Trebuchet MS"/>
                <a:cs typeface="Trebuchet MS"/>
              </a:rPr>
              <a:t> </a:t>
            </a:r>
            <a:r>
              <a:rPr sz="4250" spc="130" dirty="0">
                <a:solidFill>
                  <a:srgbClr val="FFFFFF"/>
                </a:solidFill>
                <a:latin typeface="Trebuchet MS"/>
                <a:cs typeface="Trebuchet MS"/>
              </a:rPr>
              <a:t>(on</a:t>
            </a:r>
            <a:r>
              <a:rPr sz="4250" spc="-155" dirty="0">
                <a:solidFill>
                  <a:srgbClr val="FFFFFF"/>
                </a:solidFill>
                <a:latin typeface="Trebuchet MS"/>
                <a:cs typeface="Trebuchet MS"/>
              </a:rPr>
              <a:t> </a:t>
            </a:r>
            <a:r>
              <a:rPr sz="4250" spc="90" dirty="0">
                <a:solidFill>
                  <a:srgbClr val="FFFFFF"/>
                </a:solidFill>
                <a:latin typeface="Trebuchet MS"/>
                <a:cs typeface="Trebuchet MS"/>
              </a:rPr>
              <a:t>github</a:t>
            </a:r>
            <a:r>
              <a:rPr sz="4250" spc="-155" dirty="0">
                <a:solidFill>
                  <a:srgbClr val="FFFFFF"/>
                </a:solidFill>
                <a:latin typeface="Trebuchet MS"/>
                <a:cs typeface="Trebuchet MS"/>
              </a:rPr>
              <a:t> </a:t>
            </a:r>
            <a:r>
              <a:rPr sz="4250" spc="-355" dirty="0">
                <a:solidFill>
                  <a:srgbClr val="FFFFFF"/>
                </a:solidFill>
                <a:latin typeface="Trebuchet MS"/>
                <a:cs typeface="Trebuchet MS"/>
              </a:rPr>
              <a:t>).</a:t>
            </a:r>
            <a:endParaRPr sz="4250">
              <a:latin typeface="Trebuchet MS"/>
              <a:cs typeface="Trebuchet MS"/>
            </a:endParaRPr>
          </a:p>
          <a:p>
            <a:pPr marL="12700" marR="5080">
              <a:lnSpc>
                <a:spcPct val="121900"/>
              </a:lnSpc>
              <a:spcBef>
                <a:spcPts val="25"/>
              </a:spcBef>
            </a:pPr>
            <a:r>
              <a:rPr sz="4000" spc="50" dirty="0">
                <a:solidFill>
                  <a:srgbClr val="FFFFFF"/>
                </a:solidFill>
                <a:latin typeface="Trebuchet MS"/>
                <a:cs typeface="Trebuchet MS"/>
              </a:rPr>
              <a:t>The </a:t>
            </a:r>
            <a:r>
              <a:rPr sz="4000" spc="95" dirty="0">
                <a:solidFill>
                  <a:srgbClr val="FFFFFF"/>
                </a:solidFill>
                <a:latin typeface="Trebuchet MS"/>
                <a:cs typeface="Trebuchet MS"/>
              </a:rPr>
              <a:t>"push" </a:t>
            </a:r>
            <a:r>
              <a:rPr sz="4000" spc="225" dirty="0">
                <a:solidFill>
                  <a:srgbClr val="FFFFFF"/>
                </a:solidFill>
                <a:latin typeface="Trebuchet MS"/>
                <a:cs typeface="Trebuchet MS"/>
              </a:rPr>
              <a:t>command </a:t>
            </a:r>
            <a:r>
              <a:rPr sz="4000" spc="-35" dirty="0">
                <a:solidFill>
                  <a:srgbClr val="FFFFFF"/>
                </a:solidFill>
                <a:latin typeface="Trebuchet MS"/>
                <a:cs typeface="Trebuchet MS"/>
              </a:rPr>
              <a:t>in </a:t>
            </a:r>
            <a:r>
              <a:rPr sz="4000" spc="-160" dirty="0">
                <a:solidFill>
                  <a:srgbClr val="FFFFFF"/>
                </a:solidFill>
                <a:latin typeface="Trebuchet MS"/>
                <a:cs typeface="Trebuchet MS"/>
              </a:rPr>
              <a:t>Git, </a:t>
            </a:r>
            <a:r>
              <a:rPr sz="4000" spc="175" dirty="0">
                <a:solidFill>
                  <a:srgbClr val="FFFFFF"/>
                </a:solidFill>
                <a:latin typeface="Trebuchet MS"/>
                <a:cs typeface="Trebuchet MS"/>
              </a:rPr>
              <a:t>commonly </a:t>
            </a:r>
            <a:r>
              <a:rPr sz="4000" spc="225" dirty="0">
                <a:solidFill>
                  <a:srgbClr val="FFFFFF"/>
                </a:solidFill>
                <a:latin typeface="Trebuchet MS"/>
                <a:cs typeface="Trebuchet MS"/>
              </a:rPr>
              <a:t>used </a:t>
            </a:r>
            <a:r>
              <a:rPr sz="4000" spc="-15" dirty="0">
                <a:solidFill>
                  <a:srgbClr val="FFFFFF"/>
                </a:solidFill>
                <a:latin typeface="Trebuchet MS"/>
                <a:cs typeface="Trebuchet MS"/>
              </a:rPr>
              <a:t>with </a:t>
            </a:r>
            <a:r>
              <a:rPr sz="4000" spc="75" dirty="0">
                <a:solidFill>
                  <a:srgbClr val="FFFFFF"/>
                </a:solidFill>
                <a:latin typeface="Trebuchet MS"/>
                <a:cs typeface="Trebuchet MS"/>
              </a:rPr>
              <a:t>platforms </a:t>
            </a:r>
            <a:r>
              <a:rPr sz="4000" spc="-90" dirty="0">
                <a:solidFill>
                  <a:srgbClr val="FFFFFF"/>
                </a:solidFill>
                <a:latin typeface="Trebuchet MS"/>
                <a:cs typeface="Trebuchet MS"/>
              </a:rPr>
              <a:t>like </a:t>
            </a:r>
            <a:r>
              <a:rPr sz="4000" spc="-85" dirty="0">
                <a:solidFill>
                  <a:srgbClr val="FFFFFF"/>
                </a:solidFill>
                <a:latin typeface="Trebuchet MS"/>
                <a:cs typeface="Trebuchet MS"/>
              </a:rPr>
              <a:t> </a:t>
            </a:r>
            <a:r>
              <a:rPr sz="4000" spc="-20" dirty="0">
                <a:solidFill>
                  <a:srgbClr val="FFFFFF"/>
                </a:solidFill>
                <a:latin typeface="Trebuchet MS"/>
                <a:cs typeface="Trebuchet MS"/>
              </a:rPr>
              <a:t>GitHub,</a:t>
            </a:r>
            <a:r>
              <a:rPr sz="4000" spc="-140" dirty="0">
                <a:solidFill>
                  <a:srgbClr val="FFFFFF"/>
                </a:solidFill>
                <a:latin typeface="Trebuchet MS"/>
                <a:cs typeface="Trebuchet MS"/>
              </a:rPr>
              <a:t> </a:t>
            </a:r>
            <a:r>
              <a:rPr sz="4000" spc="105" dirty="0">
                <a:solidFill>
                  <a:srgbClr val="FFFFFF"/>
                </a:solidFill>
                <a:latin typeface="Trebuchet MS"/>
                <a:cs typeface="Trebuchet MS"/>
              </a:rPr>
              <a:t>is</a:t>
            </a:r>
            <a:r>
              <a:rPr sz="4000" spc="-135" dirty="0">
                <a:solidFill>
                  <a:srgbClr val="FFFFFF"/>
                </a:solidFill>
                <a:latin typeface="Trebuchet MS"/>
                <a:cs typeface="Trebuchet MS"/>
              </a:rPr>
              <a:t> </a:t>
            </a:r>
            <a:r>
              <a:rPr sz="4000" spc="60" dirty="0">
                <a:solidFill>
                  <a:srgbClr val="FFFFFF"/>
                </a:solidFill>
                <a:latin typeface="Trebuchet MS"/>
                <a:cs typeface="Trebuchet MS"/>
              </a:rPr>
              <a:t>the</a:t>
            </a:r>
            <a:r>
              <a:rPr sz="4000" spc="-135" dirty="0">
                <a:solidFill>
                  <a:srgbClr val="FFFFFF"/>
                </a:solidFill>
                <a:latin typeface="Trebuchet MS"/>
                <a:cs typeface="Trebuchet MS"/>
              </a:rPr>
              <a:t> </a:t>
            </a:r>
            <a:r>
              <a:rPr sz="4000" spc="229" dirty="0">
                <a:solidFill>
                  <a:srgbClr val="FFFFFF"/>
                </a:solidFill>
                <a:latin typeface="Trebuchet MS"/>
                <a:cs typeface="Trebuchet MS"/>
              </a:rPr>
              <a:t>process</a:t>
            </a:r>
            <a:r>
              <a:rPr sz="4000" spc="-135" dirty="0">
                <a:solidFill>
                  <a:srgbClr val="FFFFFF"/>
                </a:solidFill>
                <a:latin typeface="Trebuchet MS"/>
                <a:cs typeface="Trebuchet MS"/>
              </a:rPr>
              <a:t> </a:t>
            </a:r>
            <a:r>
              <a:rPr sz="4000" spc="45" dirty="0">
                <a:solidFill>
                  <a:srgbClr val="FFFFFF"/>
                </a:solidFill>
                <a:latin typeface="Trebuchet MS"/>
                <a:cs typeface="Trebuchet MS"/>
              </a:rPr>
              <a:t>of</a:t>
            </a:r>
            <a:r>
              <a:rPr sz="4000" spc="-135" dirty="0">
                <a:solidFill>
                  <a:srgbClr val="FFFFFF"/>
                </a:solidFill>
                <a:latin typeface="Trebuchet MS"/>
                <a:cs typeface="Trebuchet MS"/>
              </a:rPr>
              <a:t> </a:t>
            </a:r>
            <a:r>
              <a:rPr sz="4000" spc="95" dirty="0">
                <a:solidFill>
                  <a:srgbClr val="FFFFFF"/>
                </a:solidFill>
                <a:latin typeface="Trebuchet MS"/>
                <a:cs typeface="Trebuchet MS"/>
              </a:rPr>
              <a:t>uploading</a:t>
            </a:r>
            <a:r>
              <a:rPr sz="4000" spc="-135" dirty="0">
                <a:solidFill>
                  <a:srgbClr val="FFFFFF"/>
                </a:solidFill>
                <a:latin typeface="Trebuchet MS"/>
                <a:cs typeface="Trebuchet MS"/>
              </a:rPr>
              <a:t> </a:t>
            </a:r>
            <a:r>
              <a:rPr sz="4000" spc="125" dirty="0">
                <a:solidFill>
                  <a:srgbClr val="FFFFFF"/>
                </a:solidFill>
                <a:latin typeface="Trebuchet MS"/>
                <a:cs typeface="Trebuchet MS"/>
              </a:rPr>
              <a:t>your</a:t>
            </a:r>
            <a:r>
              <a:rPr sz="4000" spc="-135" dirty="0">
                <a:solidFill>
                  <a:srgbClr val="FFFFFF"/>
                </a:solidFill>
                <a:latin typeface="Trebuchet MS"/>
                <a:cs typeface="Trebuchet MS"/>
              </a:rPr>
              <a:t> </a:t>
            </a:r>
            <a:r>
              <a:rPr sz="4000" spc="5" dirty="0">
                <a:solidFill>
                  <a:srgbClr val="FFFFFF"/>
                </a:solidFill>
                <a:latin typeface="Trebuchet MS"/>
                <a:cs typeface="Trebuchet MS"/>
              </a:rPr>
              <a:t>local</a:t>
            </a:r>
            <a:r>
              <a:rPr sz="4000" spc="-135" dirty="0">
                <a:solidFill>
                  <a:srgbClr val="FFFFFF"/>
                </a:solidFill>
                <a:latin typeface="Trebuchet MS"/>
                <a:cs typeface="Trebuchet MS"/>
              </a:rPr>
              <a:t> </a:t>
            </a:r>
            <a:r>
              <a:rPr sz="4000" spc="235" dirty="0">
                <a:solidFill>
                  <a:srgbClr val="FFFFFF"/>
                </a:solidFill>
                <a:latin typeface="Trebuchet MS"/>
                <a:cs typeface="Trebuchet MS"/>
              </a:rPr>
              <a:t>code</a:t>
            </a:r>
            <a:r>
              <a:rPr sz="4000" spc="-135" dirty="0">
                <a:solidFill>
                  <a:srgbClr val="FFFFFF"/>
                </a:solidFill>
                <a:latin typeface="Trebuchet MS"/>
                <a:cs typeface="Trebuchet MS"/>
              </a:rPr>
              <a:t> </a:t>
            </a:r>
            <a:r>
              <a:rPr sz="4000" spc="185" dirty="0">
                <a:solidFill>
                  <a:srgbClr val="FFFFFF"/>
                </a:solidFill>
                <a:latin typeface="Trebuchet MS"/>
                <a:cs typeface="Trebuchet MS"/>
              </a:rPr>
              <a:t>changes</a:t>
            </a:r>
            <a:r>
              <a:rPr sz="4000" spc="-140" dirty="0">
                <a:solidFill>
                  <a:srgbClr val="FFFFFF"/>
                </a:solidFill>
                <a:latin typeface="Trebuchet MS"/>
                <a:cs typeface="Trebuchet MS"/>
              </a:rPr>
              <a:t> </a:t>
            </a:r>
            <a:r>
              <a:rPr sz="4000" spc="100" dirty="0">
                <a:solidFill>
                  <a:srgbClr val="FFFFFF"/>
                </a:solidFill>
                <a:latin typeface="Trebuchet MS"/>
                <a:cs typeface="Trebuchet MS"/>
              </a:rPr>
              <a:t>to</a:t>
            </a:r>
            <a:r>
              <a:rPr sz="4000" spc="-135" dirty="0">
                <a:solidFill>
                  <a:srgbClr val="FFFFFF"/>
                </a:solidFill>
                <a:latin typeface="Trebuchet MS"/>
                <a:cs typeface="Trebuchet MS"/>
              </a:rPr>
              <a:t> </a:t>
            </a:r>
            <a:r>
              <a:rPr sz="4000" spc="75" dirty="0">
                <a:solidFill>
                  <a:srgbClr val="FFFFFF"/>
                </a:solidFill>
                <a:latin typeface="Trebuchet MS"/>
                <a:cs typeface="Trebuchet MS"/>
              </a:rPr>
              <a:t>a </a:t>
            </a:r>
            <a:r>
              <a:rPr sz="4000" spc="-1190" dirty="0">
                <a:solidFill>
                  <a:srgbClr val="FFFFFF"/>
                </a:solidFill>
                <a:latin typeface="Trebuchet MS"/>
                <a:cs typeface="Trebuchet MS"/>
              </a:rPr>
              <a:t> </a:t>
            </a:r>
            <a:r>
              <a:rPr sz="4000" spc="95" dirty="0">
                <a:solidFill>
                  <a:srgbClr val="FFFFFF"/>
                </a:solidFill>
                <a:latin typeface="Trebuchet MS"/>
                <a:cs typeface="Trebuchet MS"/>
              </a:rPr>
              <a:t>remote </a:t>
            </a:r>
            <a:r>
              <a:rPr sz="4000" spc="35" dirty="0">
                <a:solidFill>
                  <a:srgbClr val="FFFFFF"/>
                </a:solidFill>
                <a:latin typeface="Trebuchet MS"/>
                <a:cs typeface="Trebuchet MS"/>
              </a:rPr>
              <a:t>repository. </a:t>
            </a:r>
            <a:r>
              <a:rPr sz="4000" spc="-110" dirty="0">
                <a:solidFill>
                  <a:srgbClr val="FFFFFF"/>
                </a:solidFill>
                <a:latin typeface="Trebuchet MS"/>
                <a:cs typeface="Trebuchet MS"/>
              </a:rPr>
              <a:t>It </a:t>
            </a:r>
            <a:r>
              <a:rPr sz="4000" spc="135" dirty="0">
                <a:solidFill>
                  <a:srgbClr val="FFFFFF"/>
                </a:solidFill>
                <a:latin typeface="Trebuchet MS"/>
                <a:cs typeface="Trebuchet MS"/>
              </a:rPr>
              <a:t>synchronizes </a:t>
            </a:r>
            <a:r>
              <a:rPr sz="4000" spc="125" dirty="0">
                <a:solidFill>
                  <a:srgbClr val="FFFFFF"/>
                </a:solidFill>
                <a:latin typeface="Trebuchet MS"/>
                <a:cs typeface="Trebuchet MS"/>
              </a:rPr>
              <a:t>your </a:t>
            </a:r>
            <a:r>
              <a:rPr sz="4000" spc="5" dirty="0">
                <a:solidFill>
                  <a:srgbClr val="FFFFFF"/>
                </a:solidFill>
                <a:latin typeface="Trebuchet MS"/>
                <a:cs typeface="Trebuchet MS"/>
              </a:rPr>
              <a:t>local </a:t>
            </a:r>
            <a:r>
              <a:rPr sz="4000" spc="180" dirty="0">
                <a:solidFill>
                  <a:srgbClr val="FFFFFF"/>
                </a:solidFill>
                <a:latin typeface="Trebuchet MS"/>
                <a:cs typeface="Trebuchet MS"/>
              </a:rPr>
              <a:t>commits </a:t>
            </a:r>
            <a:r>
              <a:rPr sz="4000" spc="-15" dirty="0">
                <a:solidFill>
                  <a:srgbClr val="FFFFFF"/>
                </a:solidFill>
                <a:latin typeface="Trebuchet MS"/>
                <a:cs typeface="Trebuchet MS"/>
              </a:rPr>
              <a:t>with </a:t>
            </a:r>
            <a:r>
              <a:rPr sz="4000" spc="60" dirty="0">
                <a:solidFill>
                  <a:srgbClr val="FFFFFF"/>
                </a:solidFill>
                <a:latin typeface="Trebuchet MS"/>
                <a:cs typeface="Trebuchet MS"/>
              </a:rPr>
              <a:t>the </a:t>
            </a:r>
            <a:r>
              <a:rPr sz="4000" spc="65" dirty="0">
                <a:solidFill>
                  <a:srgbClr val="FFFFFF"/>
                </a:solidFill>
                <a:latin typeface="Trebuchet MS"/>
                <a:cs typeface="Trebuchet MS"/>
              </a:rPr>
              <a:t> </a:t>
            </a:r>
            <a:r>
              <a:rPr sz="4000" spc="95" dirty="0">
                <a:solidFill>
                  <a:srgbClr val="FFFFFF"/>
                </a:solidFill>
                <a:latin typeface="Trebuchet MS"/>
                <a:cs typeface="Trebuchet MS"/>
              </a:rPr>
              <a:t>remote </a:t>
            </a:r>
            <a:r>
              <a:rPr sz="4000" spc="30" dirty="0">
                <a:solidFill>
                  <a:srgbClr val="FFFFFF"/>
                </a:solidFill>
                <a:latin typeface="Trebuchet MS"/>
                <a:cs typeface="Trebuchet MS"/>
              </a:rPr>
              <a:t>repository, </a:t>
            </a:r>
            <a:r>
              <a:rPr sz="4000" spc="-10" dirty="0">
                <a:solidFill>
                  <a:srgbClr val="FFFFFF"/>
                </a:solidFill>
                <a:latin typeface="Trebuchet MS"/>
                <a:cs typeface="Trebuchet MS"/>
              </a:rPr>
              <a:t>allowing </a:t>
            </a:r>
            <a:r>
              <a:rPr sz="4000" spc="50" dirty="0">
                <a:solidFill>
                  <a:srgbClr val="FFFFFF"/>
                </a:solidFill>
                <a:latin typeface="Trebuchet MS"/>
                <a:cs typeface="Trebuchet MS"/>
              </a:rPr>
              <a:t>collaboration </a:t>
            </a:r>
            <a:r>
              <a:rPr sz="4000" spc="160" dirty="0">
                <a:solidFill>
                  <a:srgbClr val="FFFFFF"/>
                </a:solidFill>
                <a:latin typeface="Trebuchet MS"/>
                <a:cs typeface="Trebuchet MS"/>
              </a:rPr>
              <a:t>and </a:t>
            </a:r>
            <a:r>
              <a:rPr sz="4000" spc="85" dirty="0">
                <a:solidFill>
                  <a:srgbClr val="FFFFFF"/>
                </a:solidFill>
                <a:latin typeface="Trebuchet MS"/>
                <a:cs typeface="Trebuchet MS"/>
              </a:rPr>
              <a:t>sharing </a:t>
            </a:r>
            <a:r>
              <a:rPr sz="4000" spc="45" dirty="0">
                <a:solidFill>
                  <a:srgbClr val="FFFFFF"/>
                </a:solidFill>
                <a:latin typeface="Trebuchet MS"/>
                <a:cs typeface="Trebuchet MS"/>
              </a:rPr>
              <a:t>of </a:t>
            </a:r>
            <a:r>
              <a:rPr sz="4000" spc="235" dirty="0">
                <a:solidFill>
                  <a:srgbClr val="FFFFFF"/>
                </a:solidFill>
                <a:latin typeface="Trebuchet MS"/>
                <a:cs typeface="Trebuchet MS"/>
              </a:rPr>
              <a:t>code </a:t>
            </a:r>
            <a:r>
              <a:rPr sz="4000" spc="240" dirty="0">
                <a:solidFill>
                  <a:srgbClr val="FFFFFF"/>
                </a:solidFill>
                <a:latin typeface="Trebuchet MS"/>
                <a:cs typeface="Trebuchet MS"/>
              </a:rPr>
              <a:t> </a:t>
            </a:r>
            <a:r>
              <a:rPr sz="4000" spc="185" dirty="0">
                <a:solidFill>
                  <a:srgbClr val="FFFFFF"/>
                </a:solidFill>
                <a:latin typeface="Trebuchet MS"/>
                <a:cs typeface="Trebuchet MS"/>
              </a:rPr>
              <a:t>changes</a:t>
            </a:r>
            <a:r>
              <a:rPr sz="4000" spc="-140" dirty="0">
                <a:solidFill>
                  <a:srgbClr val="FFFFFF"/>
                </a:solidFill>
                <a:latin typeface="Trebuchet MS"/>
                <a:cs typeface="Trebuchet MS"/>
              </a:rPr>
              <a:t> </a:t>
            </a:r>
            <a:r>
              <a:rPr sz="4000" spc="-15" dirty="0">
                <a:solidFill>
                  <a:srgbClr val="FFFFFF"/>
                </a:solidFill>
                <a:latin typeface="Trebuchet MS"/>
                <a:cs typeface="Trebuchet MS"/>
              </a:rPr>
              <a:t>with</a:t>
            </a:r>
            <a:r>
              <a:rPr sz="4000" spc="-140" dirty="0">
                <a:solidFill>
                  <a:srgbClr val="FFFFFF"/>
                </a:solidFill>
                <a:latin typeface="Trebuchet MS"/>
                <a:cs typeface="Trebuchet MS"/>
              </a:rPr>
              <a:t> </a:t>
            </a:r>
            <a:r>
              <a:rPr sz="4000" spc="114" dirty="0">
                <a:solidFill>
                  <a:srgbClr val="FFFFFF"/>
                </a:solidFill>
                <a:latin typeface="Trebuchet MS"/>
                <a:cs typeface="Trebuchet MS"/>
              </a:rPr>
              <a:t>others</a:t>
            </a:r>
            <a:r>
              <a:rPr sz="4000" spc="-140" dirty="0">
                <a:solidFill>
                  <a:srgbClr val="FFFFFF"/>
                </a:solidFill>
                <a:latin typeface="Trebuchet MS"/>
                <a:cs typeface="Trebuchet MS"/>
              </a:rPr>
              <a:t> </a:t>
            </a:r>
            <a:r>
              <a:rPr sz="4000" spc="45" dirty="0">
                <a:solidFill>
                  <a:srgbClr val="FFFFFF"/>
                </a:solidFill>
                <a:latin typeface="Trebuchet MS"/>
                <a:cs typeface="Trebuchet MS"/>
              </a:rPr>
              <a:t>working</a:t>
            </a:r>
            <a:r>
              <a:rPr sz="4000" spc="-135" dirty="0">
                <a:solidFill>
                  <a:srgbClr val="FFFFFF"/>
                </a:solidFill>
                <a:latin typeface="Trebuchet MS"/>
                <a:cs typeface="Trebuchet MS"/>
              </a:rPr>
              <a:t> </a:t>
            </a:r>
            <a:r>
              <a:rPr sz="4000" spc="175" dirty="0">
                <a:solidFill>
                  <a:srgbClr val="FFFFFF"/>
                </a:solidFill>
                <a:latin typeface="Trebuchet MS"/>
                <a:cs typeface="Trebuchet MS"/>
              </a:rPr>
              <a:t>on</a:t>
            </a:r>
            <a:r>
              <a:rPr sz="4000" spc="-140" dirty="0">
                <a:solidFill>
                  <a:srgbClr val="FFFFFF"/>
                </a:solidFill>
                <a:latin typeface="Trebuchet MS"/>
                <a:cs typeface="Trebuchet MS"/>
              </a:rPr>
              <a:t> </a:t>
            </a:r>
            <a:r>
              <a:rPr sz="4000" spc="60" dirty="0">
                <a:solidFill>
                  <a:srgbClr val="FFFFFF"/>
                </a:solidFill>
                <a:latin typeface="Trebuchet MS"/>
                <a:cs typeface="Trebuchet MS"/>
              </a:rPr>
              <a:t>the</a:t>
            </a:r>
            <a:r>
              <a:rPr sz="4000" spc="-140" dirty="0">
                <a:solidFill>
                  <a:srgbClr val="FFFFFF"/>
                </a:solidFill>
                <a:latin typeface="Trebuchet MS"/>
                <a:cs typeface="Trebuchet MS"/>
              </a:rPr>
              <a:t> </a:t>
            </a:r>
            <a:r>
              <a:rPr sz="4000" spc="210" dirty="0">
                <a:solidFill>
                  <a:srgbClr val="FFFFFF"/>
                </a:solidFill>
                <a:latin typeface="Trebuchet MS"/>
                <a:cs typeface="Trebuchet MS"/>
              </a:rPr>
              <a:t>same</a:t>
            </a:r>
            <a:r>
              <a:rPr sz="4000" spc="-135" dirty="0">
                <a:solidFill>
                  <a:srgbClr val="FFFFFF"/>
                </a:solidFill>
                <a:latin typeface="Trebuchet MS"/>
                <a:cs typeface="Trebuchet MS"/>
              </a:rPr>
              <a:t> </a:t>
            </a:r>
            <a:r>
              <a:rPr sz="4000" spc="-50" dirty="0">
                <a:solidFill>
                  <a:srgbClr val="FFFFFF"/>
                </a:solidFill>
                <a:latin typeface="Trebuchet MS"/>
                <a:cs typeface="Trebuchet MS"/>
              </a:rPr>
              <a:t>project.</a:t>
            </a:r>
            <a:endParaRPr sz="4000">
              <a:latin typeface="Trebuchet MS"/>
              <a:cs typeface="Trebuchet MS"/>
            </a:endParaRPr>
          </a:p>
          <a:p>
            <a:pPr marL="12700">
              <a:lnSpc>
                <a:spcPct val="100000"/>
              </a:lnSpc>
              <a:spcBef>
                <a:spcPts val="1050"/>
              </a:spcBef>
            </a:pPr>
            <a:r>
              <a:rPr sz="4000" spc="15" dirty="0">
                <a:solidFill>
                  <a:srgbClr val="FFFFFF"/>
                </a:solidFill>
                <a:latin typeface="Trebuchet MS"/>
                <a:cs typeface="Trebuchet MS"/>
              </a:rPr>
              <a:t>syntax:</a:t>
            </a:r>
            <a:r>
              <a:rPr sz="4000" spc="-145" dirty="0">
                <a:solidFill>
                  <a:srgbClr val="FFFFFF"/>
                </a:solidFill>
                <a:latin typeface="Trebuchet MS"/>
                <a:cs typeface="Trebuchet MS"/>
              </a:rPr>
              <a:t> </a:t>
            </a:r>
            <a:r>
              <a:rPr sz="4000" dirty="0">
                <a:solidFill>
                  <a:srgbClr val="FFFFFF"/>
                </a:solidFill>
                <a:latin typeface="Trebuchet MS"/>
                <a:cs typeface="Trebuchet MS"/>
              </a:rPr>
              <a:t>git</a:t>
            </a:r>
            <a:r>
              <a:rPr sz="4000" spc="-145" dirty="0">
                <a:solidFill>
                  <a:srgbClr val="FFFFFF"/>
                </a:solidFill>
                <a:latin typeface="Trebuchet MS"/>
                <a:cs typeface="Trebuchet MS"/>
              </a:rPr>
              <a:t> </a:t>
            </a:r>
            <a:r>
              <a:rPr sz="4000" spc="225" dirty="0">
                <a:solidFill>
                  <a:srgbClr val="FFFFFF"/>
                </a:solidFill>
                <a:latin typeface="Trebuchet MS"/>
                <a:cs typeface="Trebuchet MS"/>
              </a:rPr>
              <a:t>push</a:t>
            </a:r>
            <a:r>
              <a:rPr sz="4000" spc="-145" dirty="0">
                <a:solidFill>
                  <a:srgbClr val="FFFFFF"/>
                </a:solidFill>
                <a:latin typeface="Trebuchet MS"/>
                <a:cs typeface="Trebuchet MS"/>
              </a:rPr>
              <a:t> </a:t>
            </a:r>
            <a:r>
              <a:rPr sz="4000" spc="15" dirty="0">
                <a:solidFill>
                  <a:srgbClr val="FFFFFF"/>
                </a:solidFill>
                <a:latin typeface="Trebuchet MS"/>
                <a:cs typeface="Trebuchet MS"/>
              </a:rPr>
              <a:t>origin</a:t>
            </a:r>
            <a:r>
              <a:rPr sz="4000" spc="-145" dirty="0">
                <a:solidFill>
                  <a:srgbClr val="FFFFFF"/>
                </a:solidFill>
                <a:latin typeface="Trebuchet MS"/>
                <a:cs typeface="Trebuchet MS"/>
              </a:rPr>
              <a:t> </a:t>
            </a:r>
            <a:r>
              <a:rPr sz="4000" spc="-85" dirty="0">
                <a:solidFill>
                  <a:srgbClr val="FFFFFF"/>
                </a:solidFill>
                <a:latin typeface="Trebuchet MS"/>
                <a:cs typeface="Trebuchet MS"/>
              </a:rPr>
              <a:t>main.</a:t>
            </a:r>
            <a:endParaRPr sz="4000">
              <a:latin typeface="Trebuchet MS"/>
              <a:cs typeface="Trebuchet MS"/>
            </a:endParaRPr>
          </a:p>
        </p:txBody>
      </p:sp>
      <p:pic>
        <p:nvPicPr>
          <p:cNvPr id="9" name="object 9"/>
          <p:cNvPicPr/>
          <p:nvPr/>
        </p:nvPicPr>
        <p:blipFill>
          <a:blip r:embed="rId7" cstate="print"/>
          <a:stretch>
            <a:fillRect/>
          </a:stretch>
        </p:blipFill>
        <p:spPr>
          <a:xfrm>
            <a:off x="0" y="7696586"/>
            <a:ext cx="3258979" cy="2590412"/>
          </a:xfrm>
          <a:prstGeom prst="rect">
            <a:avLst/>
          </a:prstGeom>
        </p:spPr>
      </p:pic>
      <p:pic>
        <p:nvPicPr>
          <p:cNvPr id="10" name="object 10"/>
          <p:cNvPicPr/>
          <p:nvPr/>
        </p:nvPicPr>
        <p:blipFill>
          <a:blip r:embed="rId8" cstate="print"/>
          <a:stretch>
            <a:fillRect/>
          </a:stretch>
        </p:blipFill>
        <p:spPr>
          <a:xfrm>
            <a:off x="15716767" y="0"/>
            <a:ext cx="2571225" cy="246508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7584490" y="8616208"/>
            <a:ext cx="4010039" cy="1670791"/>
          </a:xfrm>
          <a:prstGeom prst="rect">
            <a:avLst/>
          </a:prstGeom>
        </p:spPr>
      </p:pic>
      <p:pic>
        <p:nvPicPr>
          <p:cNvPr id="4" name="object 4"/>
          <p:cNvPicPr/>
          <p:nvPr/>
        </p:nvPicPr>
        <p:blipFill>
          <a:blip r:embed="rId4" cstate="print"/>
          <a:stretch>
            <a:fillRect/>
          </a:stretch>
        </p:blipFill>
        <p:spPr>
          <a:xfrm>
            <a:off x="0" y="7696584"/>
            <a:ext cx="3258979" cy="2590415"/>
          </a:xfrm>
          <a:prstGeom prst="rect">
            <a:avLst/>
          </a:prstGeom>
        </p:spPr>
      </p:pic>
      <p:grpSp>
        <p:nvGrpSpPr>
          <p:cNvPr id="8" name="object 8"/>
          <p:cNvGrpSpPr/>
          <p:nvPr/>
        </p:nvGrpSpPr>
        <p:grpSpPr>
          <a:xfrm>
            <a:off x="2112384" y="4838700"/>
            <a:ext cx="14954250" cy="2609850"/>
            <a:chOff x="1866561" y="5091226"/>
            <a:chExt cx="14954250" cy="2609850"/>
          </a:xfrm>
        </p:grpSpPr>
        <p:pic>
          <p:nvPicPr>
            <p:cNvPr id="9" name="object 9"/>
            <p:cNvPicPr/>
            <p:nvPr/>
          </p:nvPicPr>
          <p:blipFill>
            <a:blip r:embed="rId5" cstate="print"/>
            <a:stretch>
              <a:fillRect/>
            </a:stretch>
          </p:blipFill>
          <p:spPr>
            <a:xfrm>
              <a:off x="1866561" y="5091226"/>
              <a:ext cx="14954249" cy="2609849"/>
            </a:xfrm>
            <a:prstGeom prst="rect">
              <a:avLst/>
            </a:prstGeom>
          </p:spPr>
        </p:pic>
        <p:pic>
          <p:nvPicPr>
            <p:cNvPr id="10" name="object 10"/>
            <p:cNvPicPr/>
            <p:nvPr/>
          </p:nvPicPr>
          <p:blipFill>
            <a:blip r:embed="rId6" cstate="print"/>
            <a:stretch>
              <a:fillRect/>
            </a:stretch>
          </p:blipFill>
          <p:spPr>
            <a:xfrm>
              <a:off x="3519651" y="5535206"/>
              <a:ext cx="1637231" cy="447039"/>
            </a:xfrm>
            <a:prstGeom prst="rect">
              <a:avLst/>
            </a:prstGeom>
          </p:spPr>
        </p:pic>
      </p:grpSp>
      <p:pic>
        <p:nvPicPr>
          <p:cNvPr id="19" name="Picture 18">
            <a:extLst>
              <a:ext uri="{FF2B5EF4-FFF2-40B4-BE49-F238E27FC236}">
                <a16:creationId xmlns:a16="http://schemas.microsoft.com/office/drawing/2014/main" id="{38846F5C-5F38-0DC5-AEB7-37843268A5B0}"/>
              </a:ext>
            </a:extLst>
          </p:cNvPr>
          <p:cNvPicPr>
            <a:picLocks noChangeAspect="1"/>
          </p:cNvPicPr>
          <p:nvPr/>
        </p:nvPicPr>
        <p:blipFill>
          <a:blip r:embed="rId7"/>
          <a:stretch>
            <a:fillRect/>
          </a:stretch>
        </p:blipFill>
        <p:spPr>
          <a:xfrm>
            <a:off x="2743200" y="1108327"/>
            <a:ext cx="12039600" cy="31242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4277747" y="8686677"/>
            <a:ext cx="4010039" cy="1600321"/>
          </a:xfrm>
          <a:prstGeom prst="rect">
            <a:avLst/>
          </a:prstGeom>
        </p:spPr>
      </p:pic>
      <p:grpSp>
        <p:nvGrpSpPr>
          <p:cNvPr id="4" name="object 4"/>
          <p:cNvGrpSpPr/>
          <p:nvPr/>
        </p:nvGrpSpPr>
        <p:grpSpPr>
          <a:xfrm>
            <a:off x="0" y="0"/>
            <a:ext cx="18288000" cy="10287000"/>
            <a:chOff x="0" y="0"/>
            <a:chExt cx="18288000" cy="10287000"/>
          </a:xfrm>
        </p:grpSpPr>
        <p:pic>
          <p:nvPicPr>
            <p:cNvPr id="5" name="object 5"/>
            <p:cNvPicPr/>
            <p:nvPr/>
          </p:nvPicPr>
          <p:blipFill>
            <a:blip r:embed="rId4" cstate="print"/>
            <a:stretch>
              <a:fillRect/>
            </a:stretch>
          </p:blipFill>
          <p:spPr>
            <a:xfrm>
              <a:off x="14792980" y="0"/>
              <a:ext cx="3495019" cy="3094938"/>
            </a:xfrm>
            <a:prstGeom prst="rect">
              <a:avLst/>
            </a:prstGeom>
          </p:spPr>
        </p:pic>
        <p:pic>
          <p:nvPicPr>
            <p:cNvPr id="6" name="object 6"/>
            <p:cNvPicPr/>
            <p:nvPr/>
          </p:nvPicPr>
          <p:blipFill>
            <a:blip r:embed="rId5" cstate="print"/>
            <a:stretch>
              <a:fillRect/>
            </a:stretch>
          </p:blipFill>
          <p:spPr>
            <a:xfrm>
              <a:off x="431916" y="2562651"/>
              <a:ext cx="17706959" cy="2838440"/>
            </a:xfrm>
            <a:prstGeom prst="rect">
              <a:avLst/>
            </a:prstGeom>
          </p:spPr>
        </p:pic>
        <p:pic>
          <p:nvPicPr>
            <p:cNvPr id="7" name="object 7"/>
            <p:cNvPicPr/>
            <p:nvPr/>
          </p:nvPicPr>
          <p:blipFill>
            <a:blip r:embed="rId6" cstate="print"/>
            <a:stretch>
              <a:fillRect/>
            </a:stretch>
          </p:blipFill>
          <p:spPr>
            <a:xfrm>
              <a:off x="0" y="5403056"/>
              <a:ext cx="4857170" cy="4883943"/>
            </a:xfrm>
            <a:prstGeom prst="rect">
              <a:avLst/>
            </a:prstGeom>
          </p:spPr>
        </p:pic>
        <p:pic>
          <p:nvPicPr>
            <p:cNvPr id="8" name="object 8"/>
            <p:cNvPicPr/>
            <p:nvPr/>
          </p:nvPicPr>
          <p:blipFill>
            <a:blip r:embed="rId7" cstate="print"/>
            <a:stretch>
              <a:fillRect/>
            </a:stretch>
          </p:blipFill>
          <p:spPr>
            <a:xfrm>
              <a:off x="1720648" y="3017520"/>
              <a:ext cx="1188286" cy="216361"/>
            </a:xfrm>
            <a:prstGeom prst="rect">
              <a:avLst/>
            </a:prstGeom>
          </p:spPr>
        </p:pic>
        <p:sp>
          <p:nvSpPr>
            <p:cNvPr id="9" name="object 9"/>
            <p:cNvSpPr/>
            <p:nvPr/>
          </p:nvSpPr>
          <p:spPr>
            <a:xfrm>
              <a:off x="1719910" y="3871340"/>
              <a:ext cx="1191260" cy="194310"/>
            </a:xfrm>
            <a:custGeom>
              <a:avLst/>
              <a:gdLst/>
              <a:ahLst/>
              <a:cxnLst/>
              <a:rect l="l" t="t" r="r" b="b"/>
              <a:pathLst>
                <a:path w="1191260" h="194310">
                  <a:moveTo>
                    <a:pt x="1190917" y="79629"/>
                  </a:moveTo>
                  <a:lnTo>
                    <a:pt x="1189177" y="69786"/>
                  </a:lnTo>
                  <a:lnTo>
                    <a:pt x="1189151" y="65366"/>
                  </a:lnTo>
                  <a:lnTo>
                    <a:pt x="1187107" y="52019"/>
                  </a:lnTo>
                  <a:lnTo>
                    <a:pt x="1182941" y="42418"/>
                  </a:lnTo>
                  <a:lnTo>
                    <a:pt x="1176629" y="33794"/>
                  </a:lnTo>
                  <a:lnTo>
                    <a:pt x="1168895" y="26428"/>
                  </a:lnTo>
                  <a:lnTo>
                    <a:pt x="1166469" y="24752"/>
                  </a:lnTo>
                  <a:lnTo>
                    <a:pt x="1166164" y="24384"/>
                  </a:lnTo>
                  <a:lnTo>
                    <a:pt x="1158582" y="18834"/>
                  </a:lnTo>
                  <a:lnTo>
                    <a:pt x="1150556" y="15697"/>
                  </a:lnTo>
                  <a:lnTo>
                    <a:pt x="1149718" y="15532"/>
                  </a:lnTo>
                  <a:lnTo>
                    <a:pt x="1141158" y="12725"/>
                  </a:lnTo>
                  <a:lnTo>
                    <a:pt x="1130706" y="11214"/>
                  </a:lnTo>
                  <a:lnTo>
                    <a:pt x="1124089" y="11722"/>
                  </a:lnTo>
                  <a:lnTo>
                    <a:pt x="1097114" y="9194"/>
                  </a:lnTo>
                  <a:lnTo>
                    <a:pt x="1053833" y="7531"/>
                  </a:lnTo>
                  <a:lnTo>
                    <a:pt x="1000442" y="6832"/>
                  </a:lnTo>
                  <a:lnTo>
                    <a:pt x="990752" y="6896"/>
                  </a:lnTo>
                  <a:lnTo>
                    <a:pt x="987132" y="6108"/>
                  </a:lnTo>
                  <a:lnTo>
                    <a:pt x="942568" y="2832"/>
                  </a:lnTo>
                  <a:lnTo>
                    <a:pt x="891819" y="1638"/>
                  </a:lnTo>
                  <a:lnTo>
                    <a:pt x="537502" y="0"/>
                  </a:lnTo>
                  <a:lnTo>
                    <a:pt x="59347" y="571"/>
                  </a:lnTo>
                  <a:lnTo>
                    <a:pt x="22377" y="17056"/>
                  </a:lnTo>
                  <a:lnTo>
                    <a:pt x="723" y="56299"/>
                  </a:lnTo>
                  <a:lnTo>
                    <a:pt x="1244" y="66319"/>
                  </a:lnTo>
                  <a:lnTo>
                    <a:pt x="3695" y="75984"/>
                  </a:lnTo>
                  <a:lnTo>
                    <a:pt x="7912" y="85839"/>
                  </a:lnTo>
                  <a:lnTo>
                    <a:pt x="11798" y="92125"/>
                  </a:lnTo>
                  <a:lnTo>
                    <a:pt x="10769" y="92951"/>
                  </a:lnTo>
                  <a:lnTo>
                    <a:pt x="5257" y="101892"/>
                  </a:lnTo>
                  <a:lnTo>
                    <a:pt x="1612" y="112255"/>
                  </a:lnTo>
                  <a:lnTo>
                    <a:pt x="0" y="122491"/>
                  </a:lnTo>
                  <a:lnTo>
                    <a:pt x="63" y="126542"/>
                  </a:lnTo>
                  <a:lnTo>
                    <a:pt x="13423" y="162585"/>
                  </a:lnTo>
                  <a:lnTo>
                    <a:pt x="46558" y="182587"/>
                  </a:lnTo>
                  <a:lnTo>
                    <a:pt x="100368" y="190322"/>
                  </a:lnTo>
                  <a:lnTo>
                    <a:pt x="158153" y="193433"/>
                  </a:lnTo>
                  <a:lnTo>
                    <a:pt x="222300" y="194271"/>
                  </a:lnTo>
                  <a:lnTo>
                    <a:pt x="282371" y="192366"/>
                  </a:lnTo>
                  <a:lnTo>
                    <a:pt x="327952" y="187261"/>
                  </a:lnTo>
                  <a:lnTo>
                    <a:pt x="347065" y="181762"/>
                  </a:lnTo>
                  <a:lnTo>
                    <a:pt x="361530" y="174650"/>
                  </a:lnTo>
                  <a:lnTo>
                    <a:pt x="375640" y="167170"/>
                  </a:lnTo>
                  <a:lnTo>
                    <a:pt x="393674" y="160591"/>
                  </a:lnTo>
                  <a:lnTo>
                    <a:pt x="431901" y="153022"/>
                  </a:lnTo>
                  <a:lnTo>
                    <a:pt x="476542" y="147142"/>
                  </a:lnTo>
                  <a:lnTo>
                    <a:pt x="527621" y="142519"/>
                  </a:lnTo>
                  <a:lnTo>
                    <a:pt x="585127" y="138709"/>
                  </a:lnTo>
                  <a:lnTo>
                    <a:pt x="627761" y="137287"/>
                  </a:lnTo>
                  <a:lnTo>
                    <a:pt x="678827" y="137414"/>
                  </a:lnTo>
                  <a:lnTo>
                    <a:pt x="982192" y="146138"/>
                  </a:lnTo>
                  <a:lnTo>
                    <a:pt x="990866" y="146202"/>
                  </a:lnTo>
                  <a:lnTo>
                    <a:pt x="998486" y="149275"/>
                  </a:lnTo>
                  <a:lnTo>
                    <a:pt x="1018514" y="152019"/>
                  </a:lnTo>
                  <a:lnTo>
                    <a:pt x="1020914" y="151663"/>
                  </a:lnTo>
                  <a:lnTo>
                    <a:pt x="1021981" y="151752"/>
                  </a:lnTo>
                  <a:lnTo>
                    <a:pt x="1031849" y="151079"/>
                  </a:lnTo>
                  <a:lnTo>
                    <a:pt x="1041527" y="148780"/>
                  </a:lnTo>
                  <a:lnTo>
                    <a:pt x="1048067" y="146202"/>
                  </a:lnTo>
                  <a:lnTo>
                    <a:pt x="1084122" y="145300"/>
                  </a:lnTo>
                  <a:lnTo>
                    <a:pt x="1121956" y="142227"/>
                  </a:lnTo>
                  <a:lnTo>
                    <a:pt x="1139050" y="138658"/>
                  </a:lnTo>
                  <a:lnTo>
                    <a:pt x="1141387" y="138709"/>
                  </a:lnTo>
                  <a:lnTo>
                    <a:pt x="1151318" y="135953"/>
                  </a:lnTo>
                  <a:lnTo>
                    <a:pt x="1155865" y="133616"/>
                  </a:lnTo>
                  <a:lnTo>
                    <a:pt x="1160221" y="131838"/>
                  </a:lnTo>
                  <a:lnTo>
                    <a:pt x="1168895" y="126542"/>
                  </a:lnTo>
                  <a:lnTo>
                    <a:pt x="1175245" y="120180"/>
                  </a:lnTo>
                  <a:lnTo>
                    <a:pt x="1178140" y="115658"/>
                  </a:lnTo>
                  <a:lnTo>
                    <a:pt x="1182484" y="109639"/>
                  </a:lnTo>
                  <a:lnTo>
                    <a:pt x="1186992" y="100114"/>
                  </a:lnTo>
                  <a:lnTo>
                    <a:pt x="1189901" y="89865"/>
                  </a:lnTo>
                  <a:lnTo>
                    <a:pt x="1190917" y="79629"/>
                  </a:lnTo>
                  <a:close/>
                </a:path>
              </a:pathLst>
            </a:custGeom>
            <a:solidFill>
              <a:srgbClr val="000000">
                <a:alpha val="82998"/>
              </a:srgbClr>
            </a:solidFill>
          </p:spPr>
          <p:txBody>
            <a:bodyPr wrap="square" lIns="0" tIns="0" rIns="0" bIns="0" rtlCol="0"/>
            <a:lstStyle/>
            <a:p>
              <a:endParaRPr/>
            </a:p>
          </p:txBody>
        </p:sp>
        <p:pic>
          <p:nvPicPr>
            <p:cNvPr id="10" name="object 10"/>
            <p:cNvPicPr/>
            <p:nvPr/>
          </p:nvPicPr>
          <p:blipFill>
            <a:blip r:embed="rId8" cstate="print"/>
            <a:stretch>
              <a:fillRect/>
            </a:stretch>
          </p:blipFill>
          <p:spPr>
            <a:xfrm>
              <a:off x="2581364" y="3958487"/>
              <a:ext cx="226605" cy="128084"/>
            </a:xfrm>
            <a:prstGeom prst="rect">
              <a:avLst/>
            </a:prstGeom>
          </p:spPr>
        </p:pic>
        <p:pic>
          <p:nvPicPr>
            <p:cNvPr id="11" name="object 11"/>
            <p:cNvPicPr/>
            <p:nvPr/>
          </p:nvPicPr>
          <p:blipFill>
            <a:blip r:embed="rId9" cstate="print"/>
            <a:stretch>
              <a:fillRect/>
            </a:stretch>
          </p:blipFill>
          <p:spPr>
            <a:xfrm>
              <a:off x="1686580" y="4661522"/>
              <a:ext cx="1288075" cy="233603"/>
            </a:xfrm>
            <a:prstGeom prst="rect">
              <a:avLst/>
            </a:prstGeom>
          </p:spPr>
        </p:pic>
        <p:sp>
          <p:nvSpPr>
            <p:cNvPr id="12" name="object 12"/>
            <p:cNvSpPr/>
            <p:nvPr/>
          </p:nvSpPr>
          <p:spPr>
            <a:xfrm>
              <a:off x="1878970" y="3937629"/>
              <a:ext cx="848360" cy="138430"/>
            </a:xfrm>
            <a:custGeom>
              <a:avLst/>
              <a:gdLst/>
              <a:ahLst/>
              <a:cxnLst/>
              <a:rect l="l" t="t" r="r" b="b"/>
              <a:pathLst>
                <a:path w="848360" h="138429">
                  <a:moveTo>
                    <a:pt x="55653" y="16187"/>
                  </a:moveTo>
                  <a:lnTo>
                    <a:pt x="129576" y="5803"/>
                  </a:lnTo>
                  <a:lnTo>
                    <a:pt x="178424" y="3058"/>
                  </a:lnTo>
                  <a:lnTo>
                    <a:pt x="234817" y="1219"/>
                  </a:lnTo>
                  <a:lnTo>
                    <a:pt x="296830" y="222"/>
                  </a:lnTo>
                  <a:lnTo>
                    <a:pt x="362535" y="0"/>
                  </a:lnTo>
                  <a:lnTo>
                    <a:pt x="430007" y="484"/>
                  </a:lnTo>
                  <a:lnTo>
                    <a:pt x="562542" y="3310"/>
                  </a:lnTo>
                  <a:lnTo>
                    <a:pt x="623753" y="5518"/>
                  </a:lnTo>
                  <a:lnTo>
                    <a:pt x="679025" y="8167"/>
                  </a:lnTo>
                  <a:lnTo>
                    <a:pt x="726429" y="11191"/>
                  </a:lnTo>
                  <a:lnTo>
                    <a:pt x="775974" y="16168"/>
                  </a:lnTo>
                  <a:lnTo>
                    <a:pt x="62759" y="16168"/>
                  </a:lnTo>
                  <a:lnTo>
                    <a:pt x="55653" y="16187"/>
                  </a:lnTo>
                  <a:close/>
                </a:path>
                <a:path w="848360" h="138429">
                  <a:moveTo>
                    <a:pt x="55653" y="16187"/>
                  </a:moveTo>
                  <a:lnTo>
                    <a:pt x="62759" y="16168"/>
                  </a:lnTo>
                  <a:lnTo>
                    <a:pt x="55653" y="16187"/>
                  </a:lnTo>
                  <a:close/>
                </a:path>
                <a:path w="848360" h="138429">
                  <a:moveTo>
                    <a:pt x="62867" y="16187"/>
                  </a:moveTo>
                  <a:lnTo>
                    <a:pt x="775974" y="16168"/>
                  </a:lnTo>
                  <a:lnTo>
                    <a:pt x="62867" y="16187"/>
                  </a:lnTo>
                  <a:close/>
                </a:path>
                <a:path w="848360" h="138429">
                  <a:moveTo>
                    <a:pt x="423815" y="135554"/>
                  </a:moveTo>
                  <a:lnTo>
                    <a:pt x="112243" y="134289"/>
                  </a:lnTo>
                  <a:lnTo>
                    <a:pt x="85715" y="133741"/>
                  </a:lnTo>
                  <a:lnTo>
                    <a:pt x="88059" y="132886"/>
                  </a:lnTo>
                  <a:lnTo>
                    <a:pt x="97152" y="127936"/>
                  </a:lnTo>
                  <a:lnTo>
                    <a:pt x="122097" y="96607"/>
                  </a:lnTo>
                  <a:lnTo>
                    <a:pt x="124137" y="86674"/>
                  </a:lnTo>
                  <a:lnTo>
                    <a:pt x="123303" y="72824"/>
                  </a:lnTo>
                  <a:lnTo>
                    <a:pt x="105084" y="31444"/>
                  </a:lnTo>
                  <a:lnTo>
                    <a:pt x="62867" y="16187"/>
                  </a:lnTo>
                  <a:lnTo>
                    <a:pt x="775974" y="16168"/>
                  </a:lnTo>
                  <a:lnTo>
                    <a:pt x="814102" y="23931"/>
                  </a:lnTo>
                  <a:lnTo>
                    <a:pt x="845997" y="59463"/>
                  </a:lnTo>
                  <a:lnTo>
                    <a:pt x="848037" y="69544"/>
                  </a:lnTo>
                  <a:lnTo>
                    <a:pt x="846935" y="82538"/>
                  </a:lnTo>
                  <a:lnTo>
                    <a:pt x="828984" y="120964"/>
                  </a:lnTo>
                  <a:lnTo>
                    <a:pt x="789933" y="135259"/>
                  </a:lnTo>
                  <a:lnTo>
                    <a:pt x="423815" y="135554"/>
                  </a:lnTo>
                  <a:close/>
                </a:path>
                <a:path w="848360" h="138429">
                  <a:moveTo>
                    <a:pt x="85715" y="133741"/>
                  </a:moveTo>
                  <a:lnTo>
                    <a:pt x="46210" y="132029"/>
                  </a:lnTo>
                  <a:lnTo>
                    <a:pt x="11263" y="107759"/>
                  </a:lnTo>
                  <a:lnTo>
                    <a:pt x="309" y="73354"/>
                  </a:lnTo>
                  <a:lnTo>
                    <a:pt x="1485" y="63258"/>
                  </a:lnTo>
                  <a:lnTo>
                    <a:pt x="29719" y="25958"/>
                  </a:lnTo>
                  <a:lnTo>
                    <a:pt x="62867" y="16187"/>
                  </a:lnTo>
                  <a:lnTo>
                    <a:pt x="78415" y="18818"/>
                  </a:lnTo>
                  <a:lnTo>
                    <a:pt x="113420" y="42620"/>
                  </a:lnTo>
                  <a:lnTo>
                    <a:pt x="124137" y="86674"/>
                  </a:lnTo>
                  <a:lnTo>
                    <a:pt x="122097" y="96607"/>
                  </a:lnTo>
                  <a:lnTo>
                    <a:pt x="97152" y="127936"/>
                  </a:lnTo>
                  <a:lnTo>
                    <a:pt x="85715" y="133741"/>
                  </a:lnTo>
                  <a:close/>
                </a:path>
                <a:path w="848360" h="138429">
                  <a:moveTo>
                    <a:pt x="12700" y="39978"/>
                  </a:moveTo>
                  <a:lnTo>
                    <a:pt x="48888" y="16204"/>
                  </a:lnTo>
                  <a:lnTo>
                    <a:pt x="55653" y="16187"/>
                  </a:lnTo>
                  <a:lnTo>
                    <a:pt x="43605" y="19675"/>
                  </a:lnTo>
                  <a:lnTo>
                    <a:pt x="29719" y="25958"/>
                  </a:lnTo>
                  <a:lnTo>
                    <a:pt x="19208" y="33334"/>
                  </a:lnTo>
                  <a:lnTo>
                    <a:pt x="12700" y="39978"/>
                  </a:lnTo>
                  <a:close/>
                </a:path>
                <a:path w="848360" h="138429">
                  <a:moveTo>
                    <a:pt x="6996" y="99323"/>
                  </a:moveTo>
                  <a:lnTo>
                    <a:pt x="4000" y="93403"/>
                  </a:lnTo>
                  <a:lnTo>
                    <a:pt x="309" y="80029"/>
                  </a:lnTo>
                  <a:lnTo>
                    <a:pt x="64" y="73354"/>
                  </a:lnTo>
                  <a:lnTo>
                    <a:pt x="0" y="69544"/>
                  </a:lnTo>
                  <a:lnTo>
                    <a:pt x="1619" y="59894"/>
                  </a:lnTo>
                  <a:lnTo>
                    <a:pt x="5266" y="50416"/>
                  </a:lnTo>
                  <a:lnTo>
                    <a:pt x="10788" y="41929"/>
                  </a:lnTo>
                  <a:lnTo>
                    <a:pt x="12700" y="39978"/>
                  </a:lnTo>
                  <a:lnTo>
                    <a:pt x="9552" y="44152"/>
                  </a:lnTo>
                  <a:lnTo>
                    <a:pt x="4715" y="53348"/>
                  </a:lnTo>
                  <a:lnTo>
                    <a:pt x="1485" y="63258"/>
                  </a:lnTo>
                  <a:lnTo>
                    <a:pt x="309" y="73354"/>
                  </a:lnTo>
                  <a:lnTo>
                    <a:pt x="2438" y="87042"/>
                  </a:lnTo>
                  <a:lnTo>
                    <a:pt x="6996" y="99323"/>
                  </a:lnTo>
                  <a:close/>
                </a:path>
                <a:path w="848360" h="138429">
                  <a:moveTo>
                    <a:pt x="29550" y="129324"/>
                  </a:moveTo>
                  <a:lnTo>
                    <a:pt x="6996" y="99323"/>
                  </a:lnTo>
                  <a:lnTo>
                    <a:pt x="11263" y="107759"/>
                  </a:lnTo>
                  <a:lnTo>
                    <a:pt x="20669" y="120869"/>
                  </a:lnTo>
                  <a:lnTo>
                    <a:pt x="29550" y="129324"/>
                  </a:lnTo>
                  <a:close/>
                </a:path>
                <a:path w="848360" h="138429">
                  <a:moveTo>
                    <a:pt x="59187" y="138404"/>
                  </a:moveTo>
                  <a:lnTo>
                    <a:pt x="49126" y="137526"/>
                  </a:lnTo>
                  <a:lnTo>
                    <a:pt x="39422" y="135043"/>
                  </a:lnTo>
                  <a:lnTo>
                    <a:pt x="30789" y="130504"/>
                  </a:lnTo>
                  <a:lnTo>
                    <a:pt x="29550" y="129324"/>
                  </a:lnTo>
                  <a:lnTo>
                    <a:pt x="30498" y="129728"/>
                  </a:lnTo>
                  <a:lnTo>
                    <a:pt x="36406" y="130965"/>
                  </a:lnTo>
                  <a:lnTo>
                    <a:pt x="46210" y="132029"/>
                  </a:lnTo>
                  <a:lnTo>
                    <a:pt x="61235" y="132931"/>
                  </a:lnTo>
                  <a:lnTo>
                    <a:pt x="82804" y="133681"/>
                  </a:lnTo>
                  <a:lnTo>
                    <a:pt x="85715" y="133741"/>
                  </a:lnTo>
                  <a:lnTo>
                    <a:pt x="78430" y="136401"/>
                  </a:lnTo>
                  <a:lnTo>
                    <a:pt x="68889" y="138124"/>
                  </a:lnTo>
                  <a:lnTo>
                    <a:pt x="59187" y="138404"/>
                  </a:lnTo>
                  <a:close/>
                </a:path>
              </a:pathLst>
            </a:custGeom>
            <a:solidFill>
              <a:srgbClr val="000000">
                <a:alpha val="82998"/>
              </a:srgbClr>
            </a:solidFill>
          </p:spPr>
          <p:txBody>
            <a:bodyPr wrap="square" lIns="0" tIns="0" rIns="0" bIns="0" rtlCol="0"/>
            <a:lstStyle/>
            <a:p>
              <a:endParaRPr/>
            </a:p>
          </p:txBody>
        </p:sp>
      </p:grpSp>
      <p:sp>
        <p:nvSpPr>
          <p:cNvPr id="13" name="object 13"/>
          <p:cNvSpPr txBox="1">
            <a:spLocks noGrp="1"/>
          </p:cNvSpPr>
          <p:nvPr>
            <p:ph type="title"/>
          </p:nvPr>
        </p:nvSpPr>
        <p:spPr>
          <a:xfrm>
            <a:off x="733230" y="1199888"/>
            <a:ext cx="8563610" cy="812165"/>
          </a:xfrm>
          <a:prstGeom prst="rect">
            <a:avLst/>
          </a:prstGeom>
        </p:spPr>
        <p:txBody>
          <a:bodyPr vert="horz" wrap="square" lIns="0" tIns="13970" rIns="0" bIns="0" rtlCol="0">
            <a:spAutoFit/>
          </a:bodyPr>
          <a:lstStyle/>
          <a:p>
            <a:pPr marL="12700">
              <a:lnSpc>
                <a:spcPct val="100000"/>
              </a:lnSpc>
              <a:spcBef>
                <a:spcPts val="110"/>
              </a:spcBef>
            </a:pPr>
            <a:r>
              <a:rPr spc="280" dirty="0"/>
              <a:t>How</a:t>
            </a:r>
            <a:r>
              <a:rPr spc="100" dirty="0"/>
              <a:t> </a:t>
            </a:r>
            <a:r>
              <a:rPr spc="260" dirty="0"/>
              <a:t>it</a:t>
            </a:r>
            <a:r>
              <a:rPr spc="100" dirty="0"/>
              <a:t> </a:t>
            </a:r>
            <a:r>
              <a:rPr spc="170" dirty="0"/>
              <a:t>tracks</a:t>
            </a:r>
            <a:r>
              <a:rPr spc="100" dirty="0"/>
              <a:t> </a:t>
            </a:r>
            <a:r>
              <a:rPr spc="300" dirty="0"/>
              <a:t>and</a:t>
            </a:r>
            <a:r>
              <a:rPr spc="105" dirty="0"/>
              <a:t> </a:t>
            </a:r>
            <a:r>
              <a:rPr spc="50" dirty="0"/>
              <a:t>history: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4277747" y="8686677"/>
            <a:ext cx="4010039" cy="1600321"/>
          </a:xfrm>
          <a:prstGeom prst="rect">
            <a:avLst/>
          </a:prstGeom>
        </p:spPr>
      </p:pic>
      <p:pic>
        <p:nvPicPr>
          <p:cNvPr id="4" name="object 4"/>
          <p:cNvPicPr/>
          <p:nvPr/>
        </p:nvPicPr>
        <p:blipFill>
          <a:blip r:embed="rId4" cstate="print"/>
          <a:stretch>
            <a:fillRect/>
          </a:stretch>
        </p:blipFill>
        <p:spPr>
          <a:xfrm>
            <a:off x="14792980" y="0"/>
            <a:ext cx="3495019" cy="3094938"/>
          </a:xfrm>
          <a:prstGeom prst="rect">
            <a:avLst/>
          </a:prstGeom>
        </p:spPr>
      </p:pic>
      <p:pic>
        <p:nvPicPr>
          <p:cNvPr id="5" name="object 5"/>
          <p:cNvPicPr/>
          <p:nvPr/>
        </p:nvPicPr>
        <p:blipFill>
          <a:blip r:embed="rId5" cstate="print"/>
          <a:stretch>
            <a:fillRect/>
          </a:stretch>
        </p:blipFill>
        <p:spPr>
          <a:xfrm>
            <a:off x="6620561" y="6342095"/>
            <a:ext cx="5048249" cy="2828909"/>
          </a:xfrm>
          <a:prstGeom prst="rect">
            <a:avLst/>
          </a:prstGeom>
        </p:spPr>
      </p:pic>
      <p:pic>
        <p:nvPicPr>
          <p:cNvPr id="6" name="object 6"/>
          <p:cNvPicPr/>
          <p:nvPr/>
        </p:nvPicPr>
        <p:blipFill>
          <a:blip r:embed="rId6" cstate="print"/>
          <a:stretch>
            <a:fillRect/>
          </a:stretch>
        </p:blipFill>
        <p:spPr>
          <a:xfrm>
            <a:off x="917390" y="2797527"/>
            <a:ext cx="180975" cy="180975"/>
          </a:xfrm>
          <a:prstGeom prst="rect">
            <a:avLst/>
          </a:prstGeom>
        </p:spPr>
      </p:pic>
      <p:pic>
        <p:nvPicPr>
          <p:cNvPr id="7" name="object 7"/>
          <p:cNvPicPr/>
          <p:nvPr/>
        </p:nvPicPr>
        <p:blipFill>
          <a:blip r:embed="rId7" cstate="print"/>
          <a:stretch>
            <a:fillRect/>
          </a:stretch>
        </p:blipFill>
        <p:spPr>
          <a:xfrm>
            <a:off x="917390" y="3588102"/>
            <a:ext cx="180975" cy="180975"/>
          </a:xfrm>
          <a:prstGeom prst="rect">
            <a:avLst/>
          </a:prstGeom>
        </p:spPr>
      </p:pic>
      <p:pic>
        <p:nvPicPr>
          <p:cNvPr id="8" name="object 8"/>
          <p:cNvPicPr/>
          <p:nvPr/>
        </p:nvPicPr>
        <p:blipFill>
          <a:blip r:embed="rId7" cstate="print"/>
          <a:stretch>
            <a:fillRect/>
          </a:stretch>
        </p:blipFill>
        <p:spPr>
          <a:xfrm>
            <a:off x="917390" y="4378677"/>
            <a:ext cx="180975" cy="180975"/>
          </a:xfrm>
          <a:prstGeom prst="rect">
            <a:avLst/>
          </a:prstGeom>
        </p:spPr>
      </p:pic>
      <p:pic>
        <p:nvPicPr>
          <p:cNvPr id="9" name="object 9"/>
          <p:cNvPicPr/>
          <p:nvPr/>
        </p:nvPicPr>
        <p:blipFill>
          <a:blip r:embed="rId7" cstate="print"/>
          <a:stretch>
            <a:fillRect/>
          </a:stretch>
        </p:blipFill>
        <p:spPr>
          <a:xfrm>
            <a:off x="917390" y="5169252"/>
            <a:ext cx="180975" cy="180975"/>
          </a:xfrm>
          <a:prstGeom prst="rect">
            <a:avLst/>
          </a:prstGeom>
        </p:spPr>
      </p:pic>
      <p:sp>
        <p:nvSpPr>
          <p:cNvPr id="10" name="object 10"/>
          <p:cNvSpPr txBox="1">
            <a:spLocks noGrp="1"/>
          </p:cNvSpPr>
          <p:nvPr>
            <p:ph type="title"/>
          </p:nvPr>
        </p:nvSpPr>
        <p:spPr>
          <a:xfrm>
            <a:off x="734163" y="1102929"/>
            <a:ext cx="14451965" cy="4464050"/>
          </a:xfrm>
          <a:prstGeom prst="rect">
            <a:avLst/>
          </a:prstGeom>
        </p:spPr>
        <p:txBody>
          <a:bodyPr vert="horz" wrap="square" lIns="0" tIns="127000" rIns="0" bIns="0" rtlCol="0">
            <a:spAutoFit/>
          </a:bodyPr>
          <a:lstStyle/>
          <a:p>
            <a:pPr marL="610235" marR="4909185" indent="-598170" algn="just">
              <a:lnSpc>
                <a:spcPct val="129400"/>
              </a:lnSpc>
              <a:spcBef>
                <a:spcPts val="1000"/>
              </a:spcBef>
            </a:pPr>
            <a:r>
              <a:rPr spc="355" dirty="0"/>
              <a:t>What</a:t>
            </a:r>
            <a:r>
              <a:rPr spc="100" dirty="0"/>
              <a:t> </a:t>
            </a:r>
            <a:r>
              <a:rPr spc="365" dirty="0"/>
              <a:t>we</a:t>
            </a:r>
            <a:r>
              <a:rPr spc="105" dirty="0"/>
              <a:t> </a:t>
            </a:r>
            <a:r>
              <a:rPr spc="220" dirty="0"/>
              <a:t>have</a:t>
            </a:r>
            <a:r>
              <a:rPr spc="105" dirty="0"/>
              <a:t> </a:t>
            </a:r>
            <a:r>
              <a:rPr spc="190" dirty="0"/>
              <a:t>done</a:t>
            </a:r>
            <a:r>
              <a:rPr spc="105" dirty="0"/>
              <a:t> </a:t>
            </a:r>
            <a:r>
              <a:rPr spc="204" dirty="0"/>
              <a:t>till</a:t>
            </a:r>
            <a:r>
              <a:rPr spc="105" dirty="0"/>
              <a:t> </a:t>
            </a:r>
            <a:r>
              <a:rPr spc="175" dirty="0"/>
              <a:t>now: </a:t>
            </a:r>
            <a:r>
              <a:rPr spc="-1420" dirty="0"/>
              <a:t> </a:t>
            </a:r>
            <a:r>
              <a:rPr sz="4250" b="0" spc="140" dirty="0">
                <a:solidFill>
                  <a:srgbClr val="FFFFFF"/>
                </a:solidFill>
                <a:latin typeface="Trebuchet MS"/>
                <a:cs typeface="Trebuchet MS"/>
              </a:rPr>
              <a:t>Created</a:t>
            </a:r>
            <a:r>
              <a:rPr sz="4250" b="0" spc="-165" dirty="0">
                <a:solidFill>
                  <a:srgbClr val="FFFFFF"/>
                </a:solidFill>
                <a:latin typeface="Trebuchet MS"/>
                <a:cs typeface="Trebuchet MS"/>
              </a:rPr>
              <a:t> </a:t>
            </a:r>
            <a:r>
              <a:rPr sz="4250" b="0" spc="75" dirty="0">
                <a:solidFill>
                  <a:srgbClr val="FFFFFF"/>
                </a:solidFill>
                <a:latin typeface="Trebuchet MS"/>
                <a:cs typeface="Trebuchet MS"/>
              </a:rPr>
              <a:t>a</a:t>
            </a:r>
            <a:r>
              <a:rPr sz="4250" b="0" spc="-160" dirty="0">
                <a:solidFill>
                  <a:srgbClr val="FFFFFF"/>
                </a:solidFill>
                <a:latin typeface="Trebuchet MS"/>
                <a:cs typeface="Trebuchet MS"/>
              </a:rPr>
              <a:t> </a:t>
            </a:r>
            <a:r>
              <a:rPr sz="4250" b="0" spc="95" dirty="0">
                <a:solidFill>
                  <a:srgbClr val="FFFFFF"/>
                </a:solidFill>
                <a:latin typeface="Trebuchet MS"/>
                <a:cs typeface="Trebuchet MS"/>
              </a:rPr>
              <a:t>new</a:t>
            </a:r>
            <a:r>
              <a:rPr sz="4250" b="0" spc="-160" dirty="0">
                <a:solidFill>
                  <a:srgbClr val="FFFFFF"/>
                </a:solidFill>
                <a:latin typeface="Trebuchet MS"/>
                <a:cs typeface="Trebuchet MS"/>
              </a:rPr>
              <a:t> </a:t>
            </a:r>
            <a:r>
              <a:rPr sz="4250" b="0" spc="114" dirty="0">
                <a:solidFill>
                  <a:srgbClr val="FFFFFF"/>
                </a:solidFill>
                <a:latin typeface="Trebuchet MS"/>
                <a:cs typeface="Trebuchet MS"/>
              </a:rPr>
              <a:t>repository</a:t>
            </a:r>
            <a:r>
              <a:rPr sz="4250" b="0" spc="-160" dirty="0">
                <a:solidFill>
                  <a:srgbClr val="FFFFFF"/>
                </a:solidFill>
                <a:latin typeface="Trebuchet MS"/>
                <a:cs typeface="Trebuchet MS"/>
              </a:rPr>
              <a:t> </a:t>
            </a:r>
            <a:r>
              <a:rPr sz="4250" b="0" spc="180" dirty="0">
                <a:solidFill>
                  <a:srgbClr val="FFFFFF"/>
                </a:solidFill>
                <a:latin typeface="Trebuchet MS"/>
                <a:cs typeface="Trebuchet MS"/>
              </a:rPr>
              <a:t>on</a:t>
            </a:r>
            <a:r>
              <a:rPr sz="4250" b="0" spc="-160" dirty="0">
                <a:solidFill>
                  <a:srgbClr val="FFFFFF"/>
                </a:solidFill>
                <a:latin typeface="Trebuchet MS"/>
                <a:cs typeface="Trebuchet MS"/>
              </a:rPr>
              <a:t> </a:t>
            </a:r>
            <a:r>
              <a:rPr sz="4250" b="0" spc="90" dirty="0">
                <a:solidFill>
                  <a:srgbClr val="FFFFFF"/>
                </a:solidFill>
                <a:latin typeface="Trebuchet MS"/>
                <a:cs typeface="Trebuchet MS"/>
              </a:rPr>
              <a:t>github </a:t>
            </a:r>
            <a:r>
              <a:rPr sz="4250" b="0" spc="-1270" dirty="0">
                <a:solidFill>
                  <a:srgbClr val="FFFFFF"/>
                </a:solidFill>
                <a:latin typeface="Trebuchet MS"/>
                <a:cs typeface="Trebuchet MS"/>
              </a:rPr>
              <a:t> </a:t>
            </a:r>
            <a:r>
              <a:rPr sz="4250" b="0" spc="165" dirty="0">
                <a:solidFill>
                  <a:srgbClr val="FFFFFF"/>
                </a:solidFill>
                <a:latin typeface="Trebuchet MS"/>
                <a:cs typeface="Trebuchet MS"/>
              </a:rPr>
              <a:t>Cloned</a:t>
            </a:r>
            <a:r>
              <a:rPr sz="4250" b="0" spc="-155" dirty="0">
                <a:solidFill>
                  <a:srgbClr val="FFFFFF"/>
                </a:solidFill>
                <a:latin typeface="Trebuchet MS"/>
                <a:cs typeface="Trebuchet MS"/>
              </a:rPr>
              <a:t> </a:t>
            </a:r>
            <a:r>
              <a:rPr sz="4250" b="0" spc="-114" dirty="0">
                <a:solidFill>
                  <a:srgbClr val="FFFFFF"/>
                </a:solidFill>
                <a:latin typeface="Trebuchet MS"/>
                <a:cs typeface="Trebuchet MS"/>
              </a:rPr>
              <a:t>it</a:t>
            </a:r>
            <a:r>
              <a:rPr sz="4250" b="0" spc="-150" dirty="0">
                <a:solidFill>
                  <a:srgbClr val="FFFFFF"/>
                </a:solidFill>
                <a:latin typeface="Trebuchet MS"/>
                <a:cs typeface="Trebuchet MS"/>
              </a:rPr>
              <a:t> </a:t>
            </a:r>
            <a:r>
              <a:rPr sz="4250" b="0" spc="105" dirty="0">
                <a:solidFill>
                  <a:srgbClr val="FFFFFF"/>
                </a:solidFill>
                <a:latin typeface="Trebuchet MS"/>
                <a:cs typeface="Trebuchet MS"/>
              </a:rPr>
              <a:t>to</a:t>
            </a:r>
            <a:r>
              <a:rPr sz="4250" b="0" spc="-155" dirty="0">
                <a:solidFill>
                  <a:srgbClr val="FFFFFF"/>
                </a:solidFill>
                <a:latin typeface="Trebuchet MS"/>
                <a:cs typeface="Trebuchet MS"/>
              </a:rPr>
              <a:t> </a:t>
            </a:r>
            <a:r>
              <a:rPr sz="4250" b="0" spc="390" dirty="0">
                <a:solidFill>
                  <a:srgbClr val="FFFFFF"/>
                </a:solidFill>
                <a:latin typeface="Trebuchet MS"/>
                <a:cs typeface="Trebuchet MS"/>
              </a:rPr>
              <a:t>VS</a:t>
            </a:r>
            <a:r>
              <a:rPr sz="4250" b="0" spc="-150" dirty="0">
                <a:solidFill>
                  <a:srgbClr val="FFFFFF"/>
                </a:solidFill>
                <a:latin typeface="Trebuchet MS"/>
                <a:cs typeface="Trebuchet MS"/>
              </a:rPr>
              <a:t> </a:t>
            </a:r>
            <a:r>
              <a:rPr sz="4250" b="0" spc="300" dirty="0">
                <a:solidFill>
                  <a:srgbClr val="FFFFFF"/>
                </a:solidFill>
                <a:latin typeface="Trebuchet MS"/>
                <a:cs typeface="Trebuchet MS"/>
              </a:rPr>
              <a:t>Code</a:t>
            </a:r>
            <a:endParaRPr sz="4250">
              <a:latin typeface="Trebuchet MS"/>
              <a:cs typeface="Trebuchet MS"/>
            </a:endParaRPr>
          </a:p>
          <a:p>
            <a:pPr marL="610235" marR="5080" algn="just">
              <a:lnSpc>
                <a:spcPts val="6230"/>
              </a:lnSpc>
              <a:spcBef>
                <a:spcPts val="190"/>
              </a:spcBef>
            </a:pPr>
            <a:r>
              <a:rPr sz="4250" b="0" spc="275" dirty="0">
                <a:solidFill>
                  <a:srgbClr val="FFFFFF"/>
                </a:solidFill>
                <a:latin typeface="Trebuchet MS"/>
                <a:cs typeface="Trebuchet MS"/>
              </a:rPr>
              <a:t>Made</a:t>
            </a:r>
            <a:r>
              <a:rPr sz="4250" b="0" spc="-150" dirty="0">
                <a:solidFill>
                  <a:srgbClr val="FFFFFF"/>
                </a:solidFill>
                <a:latin typeface="Trebuchet MS"/>
                <a:cs typeface="Trebuchet MS"/>
              </a:rPr>
              <a:t> </a:t>
            </a:r>
            <a:r>
              <a:rPr sz="4250" b="0" spc="195" dirty="0">
                <a:solidFill>
                  <a:srgbClr val="FFFFFF"/>
                </a:solidFill>
                <a:latin typeface="Trebuchet MS"/>
                <a:cs typeface="Trebuchet MS"/>
              </a:rPr>
              <a:t>changes</a:t>
            </a:r>
            <a:r>
              <a:rPr sz="4250" b="0" spc="-145" dirty="0">
                <a:solidFill>
                  <a:srgbClr val="FFFFFF"/>
                </a:solidFill>
                <a:latin typeface="Trebuchet MS"/>
                <a:cs typeface="Trebuchet MS"/>
              </a:rPr>
              <a:t> </a:t>
            </a:r>
            <a:r>
              <a:rPr sz="4250" b="0" spc="-40" dirty="0">
                <a:solidFill>
                  <a:srgbClr val="FFFFFF"/>
                </a:solidFill>
                <a:latin typeface="Trebuchet MS"/>
                <a:cs typeface="Trebuchet MS"/>
              </a:rPr>
              <a:t>in</a:t>
            </a:r>
            <a:r>
              <a:rPr sz="4250" b="0" spc="-145" dirty="0">
                <a:solidFill>
                  <a:srgbClr val="FFFFFF"/>
                </a:solidFill>
                <a:latin typeface="Trebuchet MS"/>
                <a:cs typeface="Trebuchet MS"/>
              </a:rPr>
              <a:t> </a:t>
            </a:r>
            <a:r>
              <a:rPr sz="4250" b="0" spc="140" dirty="0">
                <a:solidFill>
                  <a:srgbClr val="FFFFFF"/>
                </a:solidFill>
                <a:latin typeface="Trebuchet MS"/>
                <a:cs typeface="Trebuchet MS"/>
              </a:rPr>
              <a:t>repo</a:t>
            </a:r>
            <a:r>
              <a:rPr sz="4250" b="0" spc="-150" dirty="0">
                <a:solidFill>
                  <a:srgbClr val="FFFFFF"/>
                </a:solidFill>
                <a:latin typeface="Trebuchet MS"/>
                <a:cs typeface="Trebuchet MS"/>
              </a:rPr>
              <a:t> </a:t>
            </a:r>
            <a:r>
              <a:rPr sz="4250" b="0" spc="165" dirty="0">
                <a:solidFill>
                  <a:srgbClr val="FFFFFF"/>
                </a:solidFill>
                <a:latin typeface="Trebuchet MS"/>
                <a:cs typeface="Trebuchet MS"/>
              </a:rPr>
              <a:t>and</a:t>
            </a:r>
            <a:r>
              <a:rPr sz="4250" b="0" spc="-145" dirty="0">
                <a:solidFill>
                  <a:srgbClr val="FFFFFF"/>
                </a:solidFill>
                <a:latin typeface="Trebuchet MS"/>
                <a:cs typeface="Trebuchet MS"/>
              </a:rPr>
              <a:t> </a:t>
            </a:r>
            <a:r>
              <a:rPr sz="4250" b="0" spc="75" dirty="0">
                <a:solidFill>
                  <a:srgbClr val="FFFFFF"/>
                </a:solidFill>
                <a:latin typeface="Trebuchet MS"/>
                <a:cs typeface="Trebuchet MS"/>
              </a:rPr>
              <a:t>then</a:t>
            </a:r>
            <a:r>
              <a:rPr sz="4250" b="0" spc="-145" dirty="0">
                <a:solidFill>
                  <a:srgbClr val="FFFFFF"/>
                </a:solidFill>
                <a:latin typeface="Trebuchet MS"/>
                <a:cs typeface="Trebuchet MS"/>
              </a:rPr>
              <a:t> </a:t>
            </a:r>
            <a:r>
              <a:rPr sz="4250" b="0" spc="220" dirty="0">
                <a:solidFill>
                  <a:srgbClr val="FFFFFF"/>
                </a:solidFill>
                <a:latin typeface="Trebuchet MS"/>
                <a:cs typeface="Trebuchet MS"/>
              </a:rPr>
              <a:t>added</a:t>
            </a:r>
            <a:r>
              <a:rPr sz="4250" b="0" spc="-150" dirty="0">
                <a:solidFill>
                  <a:srgbClr val="FFFFFF"/>
                </a:solidFill>
                <a:latin typeface="Trebuchet MS"/>
                <a:cs typeface="Trebuchet MS"/>
              </a:rPr>
              <a:t> </a:t>
            </a:r>
            <a:r>
              <a:rPr sz="4250" b="0" spc="165" dirty="0">
                <a:solidFill>
                  <a:srgbClr val="FFFFFF"/>
                </a:solidFill>
                <a:latin typeface="Trebuchet MS"/>
                <a:cs typeface="Trebuchet MS"/>
              </a:rPr>
              <a:t>and</a:t>
            </a:r>
            <a:r>
              <a:rPr sz="4250" b="0" spc="-145" dirty="0">
                <a:solidFill>
                  <a:srgbClr val="FFFFFF"/>
                </a:solidFill>
                <a:latin typeface="Trebuchet MS"/>
                <a:cs typeface="Trebuchet MS"/>
              </a:rPr>
              <a:t> </a:t>
            </a:r>
            <a:r>
              <a:rPr sz="4250" b="0" spc="55" dirty="0">
                <a:solidFill>
                  <a:srgbClr val="FFFFFF"/>
                </a:solidFill>
                <a:latin typeface="Trebuchet MS"/>
                <a:cs typeface="Trebuchet MS"/>
              </a:rPr>
              <a:t>committed. </a:t>
            </a:r>
            <a:r>
              <a:rPr sz="4250" b="0" spc="-1270" dirty="0">
                <a:solidFill>
                  <a:srgbClr val="FFFFFF"/>
                </a:solidFill>
                <a:latin typeface="Trebuchet MS"/>
                <a:cs typeface="Trebuchet MS"/>
              </a:rPr>
              <a:t> </a:t>
            </a:r>
            <a:r>
              <a:rPr sz="4250" b="0" spc="105" dirty="0">
                <a:solidFill>
                  <a:srgbClr val="FFFFFF"/>
                </a:solidFill>
                <a:latin typeface="Trebuchet MS"/>
                <a:cs typeface="Trebuchet MS"/>
              </a:rPr>
              <a:t>Again</a:t>
            </a:r>
            <a:r>
              <a:rPr sz="4250" b="0" spc="-155" dirty="0">
                <a:solidFill>
                  <a:srgbClr val="FFFFFF"/>
                </a:solidFill>
                <a:latin typeface="Trebuchet MS"/>
                <a:cs typeface="Trebuchet MS"/>
              </a:rPr>
              <a:t> </a:t>
            </a:r>
            <a:r>
              <a:rPr sz="4250" b="0" spc="229" dirty="0">
                <a:solidFill>
                  <a:srgbClr val="FFFFFF"/>
                </a:solidFill>
                <a:latin typeface="Trebuchet MS"/>
                <a:cs typeface="Trebuchet MS"/>
              </a:rPr>
              <a:t>pushed</a:t>
            </a:r>
            <a:r>
              <a:rPr sz="4250" b="0" spc="-150" dirty="0">
                <a:solidFill>
                  <a:srgbClr val="FFFFFF"/>
                </a:solidFill>
                <a:latin typeface="Trebuchet MS"/>
                <a:cs typeface="Trebuchet MS"/>
              </a:rPr>
              <a:t> </a:t>
            </a:r>
            <a:r>
              <a:rPr sz="4250" b="0" spc="180" dirty="0">
                <a:solidFill>
                  <a:srgbClr val="FFFFFF"/>
                </a:solidFill>
                <a:latin typeface="Trebuchet MS"/>
                <a:cs typeface="Trebuchet MS"/>
              </a:rPr>
              <a:t>back</a:t>
            </a:r>
            <a:r>
              <a:rPr sz="4250" b="0" spc="-150" dirty="0">
                <a:solidFill>
                  <a:srgbClr val="FFFFFF"/>
                </a:solidFill>
                <a:latin typeface="Trebuchet MS"/>
                <a:cs typeface="Trebuchet MS"/>
              </a:rPr>
              <a:t> </a:t>
            </a:r>
            <a:r>
              <a:rPr sz="4250" b="0" spc="30" dirty="0">
                <a:solidFill>
                  <a:srgbClr val="FFFFFF"/>
                </a:solidFill>
                <a:latin typeface="Trebuchet MS"/>
                <a:cs typeface="Trebuchet MS"/>
              </a:rPr>
              <a:t>that</a:t>
            </a:r>
            <a:r>
              <a:rPr sz="4250" b="0" spc="-150" dirty="0">
                <a:solidFill>
                  <a:srgbClr val="FFFFFF"/>
                </a:solidFill>
                <a:latin typeface="Trebuchet MS"/>
                <a:cs typeface="Trebuchet MS"/>
              </a:rPr>
              <a:t> </a:t>
            </a:r>
            <a:r>
              <a:rPr sz="4250" b="0" spc="140" dirty="0">
                <a:solidFill>
                  <a:srgbClr val="FFFFFF"/>
                </a:solidFill>
                <a:latin typeface="Trebuchet MS"/>
                <a:cs typeface="Trebuchet MS"/>
              </a:rPr>
              <a:t>repo</a:t>
            </a:r>
            <a:r>
              <a:rPr sz="4250" b="0" spc="-150" dirty="0">
                <a:solidFill>
                  <a:srgbClr val="FFFFFF"/>
                </a:solidFill>
                <a:latin typeface="Trebuchet MS"/>
                <a:cs typeface="Trebuchet MS"/>
              </a:rPr>
              <a:t> </a:t>
            </a:r>
            <a:r>
              <a:rPr sz="4250" b="0" spc="105" dirty="0">
                <a:solidFill>
                  <a:srgbClr val="FFFFFF"/>
                </a:solidFill>
                <a:latin typeface="Trebuchet MS"/>
                <a:cs typeface="Trebuchet MS"/>
              </a:rPr>
              <a:t>to</a:t>
            </a:r>
            <a:r>
              <a:rPr sz="4250" b="0" spc="-155" dirty="0">
                <a:solidFill>
                  <a:srgbClr val="FFFFFF"/>
                </a:solidFill>
                <a:latin typeface="Trebuchet MS"/>
                <a:cs typeface="Trebuchet MS"/>
              </a:rPr>
              <a:t> </a:t>
            </a:r>
            <a:r>
              <a:rPr sz="4250" b="0" spc="-30" dirty="0">
                <a:solidFill>
                  <a:srgbClr val="FFFFFF"/>
                </a:solidFill>
                <a:latin typeface="Trebuchet MS"/>
                <a:cs typeface="Trebuchet MS"/>
              </a:rPr>
              <a:t>github.</a:t>
            </a:r>
            <a:endParaRPr sz="4250">
              <a:latin typeface="Trebuchet MS"/>
              <a:cs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029291" y="9602632"/>
            <a:ext cx="3258707" cy="684367"/>
          </a:xfrm>
          <a:prstGeom prst="rect">
            <a:avLst/>
          </a:prstGeom>
        </p:spPr>
      </p:pic>
      <p:pic>
        <p:nvPicPr>
          <p:cNvPr id="3" name="object 3"/>
          <p:cNvPicPr/>
          <p:nvPr/>
        </p:nvPicPr>
        <p:blipFill>
          <a:blip r:embed="rId3" cstate="print"/>
          <a:stretch>
            <a:fillRect/>
          </a:stretch>
        </p:blipFill>
        <p:spPr>
          <a:xfrm>
            <a:off x="14792980" y="0"/>
            <a:ext cx="3495019" cy="3094969"/>
          </a:xfrm>
          <a:prstGeom prst="rect">
            <a:avLst/>
          </a:prstGeom>
        </p:spPr>
      </p:pic>
      <p:sp>
        <p:nvSpPr>
          <p:cNvPr id="4" name="object 4"/>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5" dirty="0"/>
              <a:t>Pull</a:t>
            </a:r>
            <a:r>
              <a:rPr spc="55" dirty="0"/>
              <a:t> </a:t>
            </a:r>
            <a:r>
              <a:rPr spc="105" dirty="0"/>
              <a:t>request:</a:t>
            </a:r>
          </a:p>
        </p:txBody>
      </p:sp>
      <p:pic>
        <p:nvPicPr>
          <p:cNvPr id="5" name="object 5"/>
          <p:cNvPicPr/>
          <p:nvPr/>
        </p:nvPicPr>
        <p:blipFill>
          <a:blip r:embed="rId4" cstate="print"/>
          <a:stretch>
            <a:fillRect/>
          </a:stretch>
        </p:blipFill>
        <p:spPr>
          <a:xfrm>
            <a:off x="823444" y="1906825"/>
            <a:ext cx="180975" cy="180975"/>
          </a:xfrm>
          <a:prstGeom prst="rect">
            <a:avLst/>
          </a:prstGeom>
        </p:spPr>
      </p:pic>
      <p:pic>
        <p:nvPicPr>
          <p:cNvPr id="6" name="object 6"/>
          <p:cNvPicPr/>
          <p:nvPr/>
        </p:nvPicPr>
        <p:blipFill>
          <a:blip r:embed="rId5" cstate="print"/>
          <a:stretch>
            <a:fillRect/>
          </a:stretch>
        </p:blipFill>
        <p:spPr>
          <a:xfrm>
            <a:off x="823444" y="5859700"/>
            <a:ext cx="180975" cy="180975"/>
          </a:xfrm>
          <a:prstGeom prst="rect">
            <a:avLst/>
          </a:prstGeom>
        </p:spPr>
      </p:pic>
      <p:sp>
        <p:nvSpPr>
          <p:cNvPr id="7" name="object 7"/>
          <p:cNvSpPr txBox="1"/>
          <p:nvPr/>
        </p:nvSpPr>
        <p:spPr>
          <a:xfrm>
            <a:off x="1238178" y="1488341"/>
            <a:ext cx="15158719" cy="4768850"/>
          </a:xfrm>
          <a:prstGeom prst="rect">
            <a:avLst/>
          </a:prstGeom>
        </p:spPr>
        <p:txBody>
          <a:bodyPr vert="horz" wrap="square" lIns="0" tIns="11430" rIns="0" bIns="0" rtlCol="0">
            <a:spAutoFit/>
          </a:bodyPr>
          <a:lstStyle/>
          <a:p>
            <a:pPr marL="12700" marR="5080">
              <a:lnSpc>
                <a:spcPct val="122100"/>
              </a:lnSpc>
              <a:spcBef>
                <a:spcPts val="90"/>
              </a:spcBef>
            </a:pPr>
            <a:r>
              <a:rPr sz="4250" spc="330" dirty="0">
                <a:solidFill>
                  <a:srgbClr val="FFFFFF"/>
                </a:solidFill>
                <a:latin typeface="Trebuchet MS"/>
                <a:cs typeface="Trebuchet MS"/>
              </a:rPr>
              <a:t>A </a:t>
            </a:r>
            <a:r>
              <a:rPr sz="4250" spc="-75" dirty="0">
                <a:solidFill>
                  <a:srgbClr val="FFFFFF"/>
                </a:solidFill>
                <a:latin typeface="Trebuchet MS"/>
                <a:cs typeface="Trebuchet MS"/>
              </a:rPr>
              <a:t>"pull </a:t>
            </a:r>
            <a:r>
              <a:rPr sz="4250" spc="90" dirty="0">
                <a:solidFill>
                  <a:srgbClr val="FFFFFF"/>
                </a:solidFill>
                <a:latin typeface="Trebuchet MS"/>
                <a:cs typeface="Trebuchet MS"/>
              </a:rPr>
              <a:t>request" </a:t>
            </a:r>
            <a:r>
              <a:rPr sz="4250" spc="50" dirty="0">
                <a:solidFill>
                  <a:srgbClr val="FFFFFF"/>
                </a:solidFill>
                <a:latin typeface="Trebuchet MS"/>
                <a:cs typeface="Trebuchet MS"/>
              </a:rPr>
              <a:t>(PR) </a:t>
            </a:r>
            <a:r>
              <a:rPr sz="4250" spc="110" dirty="0">
                <a:solidFill>
                  <a:srgbClr val="FFFFFF"/>
                </a:solidFill>
                <a:latin typeface="Trebuchet MS"/>
                <a:cs typeface="Trebuchet MS"/>
              </a:rPr>
              <a:t>is </a:t>
            </a:r>
            <a:r>
              <a:rPr sz="4250" spc="75" dirty="0">
                <a:solidFill>
                  <a:srgbClr val="FFFFFF"/>
                </a:solidFill>
                <a:latin typeface="Trebuchet MS"/>
                <a:cs typeface="Trebuchet MS"/>
              </a:rPr>
              <a:t>a </a:t>
            </a:r>
            <a:r>
              <a:rPr sz="4250" spc="15" dirty="0">
                <a:solidFill>
                  <a:srgbClr val="FFFFFF"/>
                </a:solidFill>
                <a:latin typeface="Trebuchet MS"/>
                <a:cs typeface="Trebuchet MS"/>
              </a:rPr>
              <a:t>feature </a:t>
            </a:r>
            <a:r>
              <a:rPr sz="4250" spc="180" dirty="0">
                <a:solidFill>
                  <a:srgbClr val="FFFFFF"/>
                </a:solidFill>
                <a:latin typeface="Trebuchet MS"/>
                <a:cs typeface="Trebuchet MS"/>
              </a:rPr>
              <a:t>on </a:t>
            </a:r>
            <a:r>
              <a:rPr sz="4250" spc="80" dirty="0">
                <a:solidFill>
                  <a:srgbClr val="FFFFFF"/>
                </a:solidFill>
                <a:latin typeface="Trebuchet MS"/>
                <a:cs typeface="Trebuchet MS"/>
              </a:rPr>
              <a:t>platforms </a:t>
            </a:r>
            <a:r>
              <a:rPr sz="4250" spc="-100" dirty="0">
                <a:solidFill>
                  <a:srgbClr val="FFFFFF"/>
                </a:solidFill>
                <a:latin typeface="Trebuchet MS"/>
                <a:cs typeface="Trebuchet MS"/>
              </a:rPr>
              <a:t>like </a:t>
            </a:r>
            <a:r>
              <a:rPr sz="4250" spc="110" dirty="0">
                <a:solidFill>
                  <a:srgbClr val="FFFFFF"/>
                </a:solidFill>
                <a:latin typeface="Trebuchet MS"/>
                <a:cs typeface="Trebuchet MS"/>
              </a:rPr>
              <a:t>GitHub </a:t>
            </a:r>
            <a:r>
              <a:rPr sz="4250" spc="114" dirty="0">
                <a:solidFill>
                  <a:srgbClr val="FFFFFF"/>
                </a:solidFill>
                <a:latin typeface="Trebuchet MS"/>
                <a:cs typeface="Trebuchet MS"/>
              </a:rPr>
              <a:t> </a:t>
            </a:r>
            <a:r>
              <a:rPr sz="4250" spc="55" dirty="0">
                <a:solidFill>
                  <a:srgbClr val="FFFFFF"/>
                </a:solidFill>
                <a:latin typeface="Trebuchet MS"/>
                <a:cs typeface="Trebuchet MS"/>
              </a:rPr>
              <a:t>where </a:t>
            </a:r>
            <a:r>
              <a:rPr sz="4250" spc="210" dirty="0">
                <a:solidFill>
                  <a:srgbClr val="FFFFFF"/>
                </a:solidFill>
                <a:latin typeface="Trebuchet MS"/>
                <a:cs typeface="Trebuchet MS"/>
              </a:rPr>
              <a:t>you </a:t>
            </a:r>
            <a:r>
              <a:rPr sz="4250" spc="215" dirty="0">
                <a:solidFill>
                  <a:srgbClr val="FFFFFF"/>
                </a:solidFill>
                <a:latin typeface="Trebuchet MS"/>
                <a:cs typeface="Trebuchet MS"/>
              </a:rPr>
              <a:t>propose </a:t>
            </a:r>
            <a:r>
              <a:rPr sz="4250" spc="245" dirty="0">
                <a:solidFill>
                  <a:srgbClr val="FFFFFF"/>
                </a:solidFill>
                <a:latin typeface="Trebuchet MS"/>
                <a:cs typeface="Trebuchet MS"/>
              </a:rPr>
              <a:t>code </a:t>
            </a:r>
            <a:r>
              <a:rPr sz="4250" spc="195" dirty="0">
                <a:solidFill>
                  <a:srgbClr val="FFFFFF"/>
                </a:solidFill>
                <a:latin typeface="Trebuchet MS"/>
                <a:cs typeface="Trebuchet MS"/>
              </a:rPr>
              <a:t>changes </a:t>
            </a:r>
            <a:r>
              <a:rPr sz="4250" spc="105" dirty="0">
                <a:solidFill>
                  <a:srgbClr val="FFFFFF"/>
                </a:solidFill>
                <a:latin typeface="Trebuchet MS"/>
                <a:cs typeface="Trebuchet MS"/>
              </a:rPr>
              <a:t>to </a:t>
            </a:r>
            <a:r>
              <a:rPr sz="4250" spc="75" dirty="0">
                <a:solidFill>
                  <a:srgbClr val="FFFFFF"/>
                </a:solidFill>
                <a:latin typeface="Trebuchet MS"/>
                <a:cs typeface="Trebuchet MS"/>
              </a:rPr>
              <a:t>a </a:t>
            </a:r>
            <a:r>
              <a:rPr sz="4250" spc="35" dirty="0">
                <a:solidFill>
                  <a:srgbClr val="FFFFFF"/>
                </a:solidFill>
                <a:latin typeface="Trebuchet MS"/>
                <a:cs typeface="Trebuchet MS"/>
              </a:rPr>
              <a:t>repository. </a:t>
            </a:r>
            <a:r>
              <a:rPr sz="4250" spc="160" dirty="0">
                <a:solidFill>
                  <a:srgbClr val="FFFFFF"/>
                </a:solidFill>
                <a:latin typeface="Trebuchet MS"/>
                <a:cs typeface="Trebuchet MS"/>
              </a:rPr>
              <a:t>Others </a:t>
            </a:r>
            <a:r>
              <a:rPr sz="4250" spc="165" dirty="0">
                <a:solidFill>
                  <a:srgbClr val="FFFFFF"/>
                </a:solidFill>
                <a:latin typeface="Trebuchet MS"/>
                <a:cs typeface="Trebuchet MS"/>
              </a:rPr>
              <a:t> </a:t>
            </a:r>
            <a:r>
              <a:rPr sz="4250" spc="-100" dirty="0">
                <a:solidFill>
                  <a:srgbClr val="FFFFFF"/>
                </a:solidFill>
                <a:latin typeface="Trebuchet MS"/>
                <a:cs typeface="Trebuchet MS"/>
              </a:rPr>
              <a:t>review,</a:t>
            </a:r>
            <a:r>
              <a:rPr sz="4250" spc="-145" dirty="0">
                <a:solidFill>
                  <a:srgbClr val="FFFFFF"/>
                </a:solidFill>
                <a:latin typeface="Trebuchet MS"/>
                <a:cs typeface="Trebuchet MS"/>
              </a:rPr>
              <a:t> </a:t>
            </a:r>
            <a:r>
              <a:rPr sz="4250" spc="120" dirty="0">
                <a:solidFill>
                  <a:srgbClr val="FFFFFF"/>
                </a:solidFill>
                <a:latin typeface="Trebuchet MS"/>
                <a:cs typeface="Trebuchet MS"/>
              </a:rPr>
              <a:t>discuss,</a:t>
            </a:r>
            <a:r>
              <a:rPr sz="4250" spc="-145" dirty="0">
                <a:solidFill>
                  <a:srgbClr val="FFFFFF"/>
                </a:solidFill>
                <a:latin typeface="Trebuchet MS"/>
                <a:cs typeface="Trebuchet MS"/>
              </a:rPr>
              <a:t> </a:t>
            </a:r>
            <a:r>
              <a:rPr sz="4250" spc="165" dirty="0">
                <a:solidFill>
                  <a:srgbClr val="FFFFFF"/>
                </a:solidFill>
                <a:latin typeface="Trebuchet MS"/>
                <a:cs typeface="Trebuchet MS"/>
              </a:rPr>
              <a:t>and</a:t>
            </a:r>
            <a:r>
              <a:rPr sz="4250" spc="-140" dirty="0">
                <a:solidFill>
                  <a:srgbClr val="FFFFFF"/>
                </a:solidFill>
                <a:latin typeface="Trebuchet MS"/>
                <a:cs typeface="Trebuchet MS"/>
              </a:rPr>
              <a:t> </a:t>
            </a:r>
            <a:r>
              <a:rPr sz="4250" spc="20" dirty="0">
                <a:solidFill>
                  <a:srgbClr val="FFFFFF"/>
                </a:solidFill>
                <a:latin typeface="Trebuchet MS"/>
                <a:cs typeface="Trebuchet MS"/>
              </a:rPr>
              <a:t>potentially</a:t>
            </a:r>
            <a:r>
              <a:rPr sz="4250" spc="-145" dirty="0">
                <a:solidFill>
                  <a:srgbClr val="FFFFFF"/>
                </a:solidFill>
                <a:latin typeface="Trebuchet MS"/>
                <a:cs typeface="Trebuchet MS"/>
              </a:rPr>
              <a:t> </a:t>
            </a:r>
            <a:r>
              <a:rPr sz="4250" spc="125" dirty="0">
                <a:solidFill>
                  <a:srgbClr val="FFFFFF"/>
                </a:solidFill>
                <a:latin typeface="Trebuchet MS"/>
                <a:cs typeface="Trebuchet MS"/>
              </a:rPr>
              <a:t>merge</a:t>
            </a:r>
            <a:r>
              <a:rPr sz="4250" spc="-145" dirty="0">
                <a:solidFill>
                  <a:srgbClr val="FFFFFF"/>
                </a:solidFill>
                <a:latin typeface="Trebuchet MS"/>
                <a:cs typeface="Trebuchet MS"/>
              </a:rPr>
              <a:t> </a:t>
            </a:r>
            <a:r>
              <a:rPr sz="4250" spc="130" dirty="0">
                <a:solidFill>
                  <a:srgbClr val="FFFFFF"/>
                </a:solidFill>
                <a:latin typeface="Trebuchet MS"/>
                <a:cs typeface="Trebuchet MS"/>
              </a:rPr>
              <a:t>your</a:t>
            </a:r>
            <a:r>
              <a:rPr sz="4250" spc="-140" dirty="0">
                <a:solidFill>
                  <a:srgbClr val="FFFFFF"/>
                </a:solidFill>
                <a:latin typeface="Trebuchet MS"/>
                <a:cs typeface="Trebuchet MS"/>
              </a:rPr>
              <a:t> </a:t>
            </a:r>
            <a:r>
              <a:rPr sz="4250" spc="195" dirty="0">
                <a:solidFill>
                  <a:srgbClr val="FFFFFF"/>
                </a:solidFill>
                <a:latin typeface="Trebuchet MS"/>
                <a:cs typeface="Trebuchet MS"/>
              </a:rPr>
              <a:t>changes</a:t>
            </a:r>
            <a:r>
              <a:rPr sz="4250" spc="-145" dirty="0">
                <a:solidFill>
                  <a:srgbClr val="FFFFFF"/>
                </a:solidFill>
                <a:latin typeface="Trebuchet MS"/>
                <a:cs typeface="Trebuchet MS"/>
              </a:rPr>
              <a:t> </a:t>
            </a:r>
            <a:r>
              <a:rPr sz="4250" spc="30" dirty="0">
                <a:solidFill>
                  <a:srgbClr val="FFFFFF"/>
                </a:solidFill>
                <a:latin typeface="Trebuchet MS"/>
                <a:cs typeface="Trebuchet MS"/>
              </a:rPr>
              <a:t>into</a:t>
            </a:r>
            <a:r>
              <a:rPr sz="4250" spc="-145" dirty="0">
                <a:solidFill>
                  <a:srgbClr val="FFFFFF"/>
                </a:solidFill>
                <a:latin typeface="Trebuchet MS"/>
                <a:cs typeface="Trebuchet MS"/>
              </a:rPr>
              <a:t> </a:t>
            </a:r>
            <a:r>
              <a:rPr sz="4250" spc="65" dirty="0">
                <a:solidFill>
                  <a:srgbClr val="FFFFFF"/>
                </a:solidFill>
                <a:latin typeface="Trebuchet MS"/>
                <a:cs typeface="Trebuchet MS"/>
              </a:rPr>
              <a:t>the </a:t>
            </a:r>
            <a:r>
              <a:rPr sz="4250" spc="-1265" dirty="0">
                <a:solidFill>
                  <a:srgbClr val="FFFFFF"/>
                </a:solidFill>
                <a:latin typeface="Trebuchet MS"/>
                <a:cs typeface="Trebuchet MS"/>
              </a:rPr>
              <a:t> </a:t>
            </a:r>
            <a:r>
              <a:rPr sz="4250" spc="70" dirty="0">
                <a:solidFill>
                  <a:srgbClr val="FFFFFF"/>
                </a:solidFill>
                <a:latin typeface="Trebuchet MS"/>
                <a:cs typeface="Trebuchet MS"/>
              </a:rPr>
              <a:t>main </a:t>
            </a:r>
            <a:r>
              <a:rPr sz="4250" spc="130" dirty="0">
                <a:solidFill>
                  <a:srgbClr val="FFFFFF"/>
                </a:solidFill>
                <a:latin typeface="Trebuchet MS"/>
                <a:cs typeface="Trebuchet MS"/>
              </a:rPr>
              <a:t>codebase. </a:t>
            </a:r>
            <a:r>
              <a:rPr sz="4250" spc="-114" dirty="0">
                <a:solidFill>
                  <a:srgbClr val="FFFFFF"/>
                </a:solidFill>
                <a:latin typeface="Trebuchet MS"/>
                <a:cs typeface="Trebuchet MS"/>
              </a:rPr>
              <a:t>It </a:t>
            </a:r>
            <a:r>
              <a:rPr sz="4250" spc="5" dirty="0">
                <a:solidFill>
                  <a:srgbClr val="FFFFFF"/>
                </a:solidFill>
                <a:latin typeface="Trebuchet MS"/>
                <a:cs typeface="Trebuchet MS"/>
              </a:rPr>
              <a:t>facilitates </a:t>
            </a:r>
            <a:r>
              <a:rPr sz="4250" spc="50" dirty="0">
                <a:solidFill>
                  <a:srgbClr val="FFFFFF"/>
                </a:solidFill>
                <a:latin typeface="Trebuchet MS"/>
                <a:cs typeface="Trebuchet MS"/>
              </a:rPr>
              <a:t>collaboration </a:t>
            </a:r>
            <a:r>
              <a:rPr sz="4250" spc="165" dirty="0">
                <a:solidFill>
                  <a:srgbClr val="FFFFFF"/>
                </a:solidFill>
                <a:latin typeface="Trebuchet MS"/>
                <a:cs typeface="Trebuchet MS"/>
              </a:rPr>
              <a:t>and </a:t>
            </a:r>
            <a:r>
              <a:rPr sz="4250" spc="30" dirty="0">
                <a:solidFill>
                  <a:srgbClr val="FFFFFF"/>
                </a:solidFill>
                <a:latin typeface="Trebuchet MS"/>
                <a:cs typeface="Trebuchet MS"/>
              </a:rPr>
              <a:t>quality </a:t>
            </a:r>
            <a:r>
              <a:rPr sz="4250" spc="35" dirty="0">
                <a:solidFill>
                  <a:srgbClr val="FFFFFF"/>
                </a:solidFill>
                <a:latin typeface="Trebuchet MS"/>
                <a:cs typeface="Trebuchet MS"/>
              </a:rPr>
              <a:t> </a:t>
            </a:r>
            <a:r>
              <a:rPr sz="4250" spc="-35" dirty="0">
                <a:solidFill>
                  <a:srgbClr val="FFFFFF"/>
                </a:solidFill>
                <a:latin typeface="Trebuchet MS"/>
                <a:cs typeface="Trebuchet MS"/>
              </a:rPr>
              <a:t>control.</a:t>
            </a:r>
            <a:endParaRPr sz="4250">
              <a:latin typeface="Trebuchet MS"/>
              <a:cs typeface="Trebuchet MS"/>
            </a:endParaRPr>
          </a:p>
          <a:p>
            <a:pPr marL="156210">
              <a:lnSpc>
                <a:spcPct val="100000"/>
              </a:lnSpc>
              <a:spcBef>
                <a:spcPts val="1125"/>
              </a:spcBef>
            </a:pPr>
            <a:r>
              <a:rPr sz="4250" spc="15" dirty="0">
                <a:solidFill>
                  <a:srgbClr val="FFFFFF"/>
                </a:solidFill>
                <a:latin typeface="Trebuchet MS"/>
                <a:cs typeface="Trebuchet MS"/>
              </a:rPr>
              <a:t>syntax:</a:t>
            </a:r>
            <a:r>
              <a:rPr sz="4250" spc="-160" dirty="0">
                <a:solidFill>
                  <a:srgbClr val="FFFFFF"/>
                </a:solidFill>
                <a:latin typeface="Trebuchet MS"/>
                <a:cs typeface="Trebuchet MS"/>
              </a:rPr>
              <a:t> </a:t>
            </a:r>
            <a:r>
              <a:rPr sz="4250" spc="-5" dirty="0">
                <a:solidFill>
                  <a:srgbClr val="FFFFFF"/>
                </a:solidFill>
                <a:latin typeface="Trebuchet MS"/>
                <a:cs typeface="Trebuchet MS"/>
              </a:rPr>
              <a:t>git</a:t>
            </a:r>
            <a:r>
              <a:rPr sz="4250" spc="-155" dirty="0">
                <a:solidFill>
                  <a:srgbClr val="FFFFFF"/>
                </a:solidFill>
                <a:latin typeface="Trebuchet MS"/>
                <a:cs typeface="Trebuchet MS"/>
              </a:rPr>
              <a:t> </a:t>
            </a:r>
            <a:r>
              <a:rPr sz="4250" spc="-50" dirty="0">
                <a:solidFill>
                  <a:srgbClr val="FFFFFF"/>
                </a:solidFill>
                <a:latin typeface="Trebuchet MS"/>
                <a:cs typeface="Trebuchet MS"/>
              </a:rPr>
              <a:t>pull</a:t>
            </a:r>
            <a:r>
              <a:rPr sz="4250" spc="-160" dirty="0">
                <a:solidFill>
                  <a:srgbClr val="FFFFFF"/>
                </a:solidFill>
                <a:latin typeface="Trebuchet MS"/>
                <a:cs typeface="Trebuchet MS"/>
              </a:rPr>
              <a:t> </a:t>
            </a:r>
            <a:r>
              <a:rPr sz="4250" spc="15" dirty="0">
                <a:solidFill>
                  <a:srgbClr val="FFFFFF"/>
                </a:solidFill>
                <a:latin typeface="Trebuchet MS"/>
                <a:cs typeface="Trebuchet MS"/>
              </a:rPr>
              <a:t>origin</a:t>
            </a:r>
            <a:r>
              <a:rPr sz="4250" spc="-155" dirty="0">
                <a:solidFill>
                  <a:srgbClr val="FFFFFF"/>
                </a:solidFill>
                <a:latin typeface="Trebuchet MS"/>
                <a:cs typeface="Trebuchet MS"/>
              </a:rPr>
              <a:t> </a:t>
            </a:r>
            <a:r>
              <a:rPr sz="4250" spc="70" dirty="0">
                <a:solidFill>
                  <a:srgbClr val="FFFFFF"/>
                </a:solidFill>
                <a:latin typeface="Trebuchet MS"/>
                <a:cs typeface="Trebuchet MS"/>
              </a:rPr>
              <a:t>main</a:t>
            </a:r>
            <a:endParaRPr sz="4250">
              <a:latin typeface="Trebuchet MS"/>
              <a:cs typeface="Trebuchet MS"/>
            </a:endParaRPr>
          </a:p>
        </p:txBody>
      </p:sp>
      <p:pic>
        <p:nvPicPr>
          <p:cNvPr id="8" name="object 8"/>
          <p:cNvPicPr/>
          <p:nvPr/>
        </p:nvPicPr>
        <p:blipFill>
          <a:blip r:embed="rId6" cstate="print"/>
          <a:stretch>
            <a:fillRect/>
          </a:stretch>
        </p:blipFill>
        <p:spPr>
          <a:xfrm>
            <a:off x="1028700" y="6764425"/>
            <a:ext cx="15849599" cy="192404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4277747" y="8686677"/>
            <a:ext cx="4010039" cy="1600321"/>
          </a:xfrm>
          <a:prstGeom prst="rect">
            <a:avLst/>
          </a:prstGeom>
        </p:spPr>
      </p:pic>
      <p:grpSp>
        <p:nvGrpSpPr>
          <p:cNvPr id="4" name="object 4"/>
          <p:cNvGrpSpPr/>
          <p:nvPr/>
        </p:nvGrpSpPr>
        <p:grpSpPr>
          <a:xfrm>
            <a:off x="1028700" y="0"/>
            <a:ext cx="17259300" cy="8848725"/>
            <a:chOff x="1028700" y="0"/>
            <a:chExt cx="17259300" cy="8848725"/>
          </a:xfrm>
        </p:grpSpPr>
        <p:pic>
          <p:nvPicPr>
            <p:cNvPr id="5" name="object 5"/>
            <p:cNvPicPr/>
            <p:nvPr/>
          </p:nvPicPr>
          <p:blipFill>
            <a:blip r:embed="rId4" cstate="print"/>
            <a:stretch>
              <a:fillRect/>
            </a:stretch>
          </p:blipFill>
          <p:spPr>
            <a:xfrm>
              <a:off x="14792980" y="0"/>
              <a:ext cx="3495019" cy="3094969"/>
            </a:xfrm>
            <a:prstGeom prst="rect">
              <a:avLst/>
            </a:prstGeom>
          </p:spPr>
        </p:pic>
        <p:pic>
          <p:nvPicPr>
            <p:cNvPr id="6" name="object 6"/>
            <p:cNvPicPr/>
            <p:nvPr/>
          </p:nvPicPr>
          <p:blipFill>
            <a:blip r:embed="rId5" cstate="print"/>
            <a:stretch>
              <a:fillRect/>
            </a:stretch>
          </p:blipFill>
          <p:spPr>
            <a:xfrm>
              <a:off x="1028700" y="1028699"/>
              <a:ext cx="16230599" cy="7820009"/>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3BF21-1E3D-2D1F-FDA5-A6238C20F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96197"/>
            <a:ext cx="9507793" cy="5410200"/>
          </a:xfrm>
          <a:prstGeom prst="rect">
            <a:avLst/>
          </a:prstGeom>
        </p:spPr>
      </p:pic>
      <p:pic>
        <p:nvPicPr>
          <p:cNvPr id="5" name="Picture 4">
            <a:extLst>
              <a:ext uri="{FF2B5EF4-FFF2-40B4-BE49-F238E27FC236}">
                <a16:creationId xmlns:a16="http://schemas.microsoft.com/office/drawing/2014/main" id="{5A2EF10D-113B-DD7F-BFC4-10F712489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219" y="5749413"/>
            <a:ext cx="9601200" cy="4241390"/>
          </a:xfrm>
          <a:prstGeom prst="rect">
            <a:avLst/>
          </a:prstGeom>
        </p:spPr>
      </p:pic>
    </p:spTree>
    <p:extLst>
      <p:ext uri="{BB962C8B-B14F-4D97-AF65-F5344CB8AC3E}">
        <p14:creationId xmlns:p14="http://schemas.microsoft.com/office/powerpoint/2010/main" val="1466091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4824436" y="8798265"/>
            <a:ext cx="3463563" cy="1488722"/>
          </a:xfrm>
          <a:prstGeom prst="rect">
            <a:avLst/>
          </a:prstGeom>
        </p:spPr>
      </p:pic>
      <p:pic>
        <p:nvPicPr>
          <p:cNvPr id="4" name="object 4"/>
          <p:cNvPicPr/>
          <p:nvPr/>
        </p:nvPicPr>
        <p:blipFill>
          <a:blip r:embed="rId4" cstate="print"/>
          <a:stretch>
            <a:fillRect/>
          </a:stretch>
        </p:blipFill>
        <p:spPr>
          <a:xfrm>
            <a:off x="0" y="7696586"/>
            <a:ext cx="3258979" cy="2590412"/>
          </a:xfrm>
          <a:prstGeom prst="rect">
            <a:avLst/>
          </a:prstGeom>
        </p:spPr>
      </p:pic>
      <p:pic>
        <p:nvPicPr>
          <p:cNvPr id="5" name="object 5"/>
          <p:cNvPicPr/>
          <p:nvPr/>
        </p:nvPicPr>
        <p:blipFill>
          <a:blip r:embed="rId5" cstate="print"/>
          <a:stretch>
            <a:fillRect/>
          </a:stretch>
        </p:blipFill>
        <p:spPr>
          <a:xfrm>
            <a:off x="14792980" y="0"/>
            <a:ext cx="3495019" cy="3094969"/>
          </a:xfrm>
          <a:prstGeom prst="rect">
            <a:avLst/>
          </a:prstGeom>
        </p:spPr>
      </p:pic>
      <p:sp>
        <p:nvSpPr>
          <p:cNvPr id="6" name="object 6"/>
          <p:cNvSpPr txBox="1">
            <a:spLocks noGrp="1"/>
          </p:cNvSpPr>
          <p:nvPr>
            <p:ph type="title"/>
          </p:nvPr>
        </p:nvSpPr>
        <p:spPr>
          <a:xfrm>
            <a:off x="1863386" y="1328257"/>
            <a:ext cx="10968990" cy="812165"/>
          </a:xfrm>
          <a:prstGeom prst="rect">
            <a:avLst/>
          </a:prstGeom>
        </p:spPr>
        <p:txBody>
          <a:bodyPr vert="horz" wrap="square" lIns="0" tIns="13970" rIns="0" bIns="0" rtlCol="0">
            <a:spAutoFit/>
          </a:bodyPr>
          <a:lstStyle/>
          <a:p>
            <a:pPr marL="12700">
              <a:lnSpc>
                <a:spcPct val="100000"/>
              </a:lnSpc>
              <a:spcBef>
                <a:spcPts val="110"/>
              </a:spcBef>
              <a:tabLst>
                <a:tab pos="2252345" algn="l"/>
                <a:tab pos="3308350" algn="l"/>
              </a:tabLst>
            </a:pPr>
            <a:r>
              <a:rPr spc="-75" dirty="0"/>
              <a:t>Types	</a:t>
            </a:r>
            <a:r>
              <a:rPr spc="175" dirty="0"/>
              <a:t>of	</a:t>
            </a:r>
            <a:r>
              <a:rPr spc="45" dirty="0"/>
              <a:t>Version</a:t>
            </a:r>
            <a:r>
              <a:rPr spc="95" dirty="0"/>
              <a:t> </a:t>
            </a:r>
            <a:r>
              <a:rPr spc="190" dirty="0"/>
              <a:t>Control</a:t>
            </a:r>
            <a:r>
              <a:rPr spc="95" dirty="0"/>
              <a:t> </a:t>
            </a:r>
            <a:r>
              <a:rPr spc="-30" dirty="0"/>
              <a:t>System</a:t>
            </a:r>
          </a:p>
        </p:txBody>
      </p:sp>
      <p:pic>
        <p:nvPicPr>
          <p:cNvPr id="7" name="object 7"/>
          <p:cNvPicPr/>
          <p:nvPr/>
        </p:nvPicPr>
        <p:blipFill>
          <a:blip r:embed="rId6" cstate="print"/>
          <a:stretch>
            <a:fillRect/>
          </a:stretch>
        </p:blipFill>
        <p:spPr>
          <a:xfrm>
            <a:off x="2570555" y="3931081"/>
            <a:ext cx="161925" cy="161925"/>
          </a:xfrm>
          <a:prstGeom prst="rect">
            <a:avLst/>
          </a:prstGeom>
        </p:spPr>
      </p:pic>
      <p:pic>
        <p:nvPicPr>
          <p:cNvPr id="8" name="object 8"/>
          <p:cNvPicPr/>
          <p:nvPr/>
        </p:nvPicPr>
        <p:blipFill>
          <a:blip r:embed="rId7" cstate="print"/>
          <a:stretch>
            <a:fillRect/>
          </a:stretch>
        </p:blipFill>
        <p:spPr>
          <a:xfrm>
            <a:off x="2570555" y="5035981"/>
            <a:ext cx="161925" cy="161925"/>
          </a:xfrm>
          <a:prstGeom prst="rect">
            <a:avLst/>
          </a:prstGeom>
        </p:spPr>
      </p:pic>
      <p:pic>
        <p:nvPicPr>
          <p:cNvPr id="9" name="object 9"/>
          <p:cNvPicPr/>
          <p:nvPr/>
        </p:nvPicPr>
        <p:blipFill>
          <a:blip r:embed="rId7" cstate="print"/>
          <a:stretch>
            <a:fillRect/>
          </a:stretch>
        </p:blipFill>
        <p:spPr>
          <a:xfrm>
            <a:off x="2570555" y="6140881"/>
            <a:ext cx="161925" cy="161925"/>
          </a:xfrm>
          <a:prstGeom prst="rect">
            <a:avLst/>
          </a:prstGeom>
        </p:spPr>
      </p:pic>
      <p:sp>
        <p:nvSpPr>
          <p:cNvPr id="10" name="object 10"/>
          <p:cNvSpPr txBox="1"/>
          <p:nvPr/>
        </p:nvSpPr>
        <p:spPr>
          <a:xfrm>
            <a:off x="2091130" y="2681080"/>
            <a:ext cx="10720705" cy="3820795"/>
          </a:xfrm>
          <a:prstGeom prst="rect">
            <a:avLst/>
          </a:prstGeom>
        </p:spPr>
        <p:txBody>
          <a:bodyPr vert="horz" wrap="square" lIns="0" tIns="16510" rIns="0" bIns="0" rtlCol="0">
            <a:spAutoFit/>
          </a:bodyPr>
          <a:lstStyle/>
          <a:p>
            <a:pPr marL="12700">
              <a:lnSpc>
                <a:spcPct val="100000"/>
              </a:lnSpc>
              <a:spcBef>
                <a:spcPts val="130"/>
              </a:spcBef>
            </a:pPr>
            <a:r>
              <a:rPr sz="3950" spc="25" dirty="0">
                <a:solidFill>
                  <a:srgbClr val="FFFFFF"/>
                </a:solidFill>
                <a:latin typeface="Microsoft Sans Serif"/>
                <a:cs typeface="Microsoft Sans Serif"/>
              </a:rPr>
              <a:t>There</a:t>
            </a:r>
            <a:r>
              <a:rPr sz="3950" dirty="0">
                <a:solidFill>
                  <a:srgbClr val="FFFFFF"/>
                </a:solidFill>
                <a:latin typeface="Microsoft Sans Serif"/>
                <a:cs typeface="Microsoft Sans Serif"/>
              </a:rPr>
              <a:t> </a:t>
            </a:r>
            <a:r>
              <a:rPr sz="3950" spc="150" dirty="0">
                <a:solidFill>
                  <a:srgbClr val="FFFFFF"/>
                </a:solidFill>
                <a:latin typeface="Microsoft Sans Serif"/>
                <a:cs typeface="Microsoft Sans Serif"/>
              </a:rPr>
              <a:t>three</a:t>
            </a:r>
            <a:r>
              <a:rPr sz="3950" spc="5" dirty="0">
                <a:solidFill>
                  <a:srgbClr val="FFFFFF"/>
                </a:solidFill>
                <a:latin typeface="Microsoft Sans Serif"/>
                <a:cs typeface="Microsoft Sans Serif"/>
              </a:rPr>
              <a:t> </a:t>
            </a:r>
            <a:r>
              <a:rPr sz="3950" spc="210" dirty="0">
                <a:solidFill>
                  <a:srgbClr val="FFFFFF"/>
                </a:solidFill>
                <a:latin typeface="Microsoft Sans Serif"/>
                <a:cs typeface="Microsoft Sans Serif"/>
              </a:rPr>
              <a:t>types</a:t>
            </a:r>
            <a:r>
              <a:rPr sz="3950" spc="5" dirty="0">
                <a:solidFill>
                  <a:srgbClr val="FFFFFF"/>
                </a:solidFill>
                <a:latin typeface="Microsoft Sans Serif"/>
                <a:cs typeface="Microsoft Sans Serif"/>
              </a:rPr>
              <a:t> </a:t>
            </a:r>
            <a:r>
              <a:rPr sz="3950" spc="190" dirty="0">
                <a:solidFill>
                  <a:srgbClr val="FFFFFF"/>
                </a:solidFill>
                <a:latin typeface="Microsoft Sans Serif"/>
                <a:cs typeface="Microsoft Sans Serif"/>
              </a:rPr>
              <a:t>of</a:t>
            </a:r>
            <a:r>
              <a:rPr sz="3950" spc="5" dirty="0">
                <a:solidFill>
                  <a:srgbClr val="FFFFFF"/>
                </a:solidFill>
                <a:latin typeface="Microsoft Sans Serif"/>
                <a:cs typeface="Microsoft Sans Serif"/>
              </a:rPr>
              <a:t> </a:t>
            </a:r>
            <a:r>
              <a:rPr sz="3950" spc="70" dirty="0">
                <a:solidFill>
                  <a:srgbClr val="FFFFFF"/>
                </a:solidFill>
                <a:latin typeface="Microsoft Sans Serif"/>
                <a:cs typeface="Microsoft Sans Serif"/>
              </a:rPr>
              <a:t>Version</a:t>
            </a:r>
            <a:r>
              <a:rPr sz="3950" spc="5" dirty="0">
                <a:solidFill>
                  <a:srgbClr val="FFFFFF"/>
                </a:solidFill>
                <a:latin typeface="Microsoft Sans Serif"/>
                <a:cs typeface="Microsoft Sans Serif"/>
              </a:rPr>
              <a:t> </a:t>
            </a:r>
            <a:r>
              <a:rPr sz="3950" spc="135" dirty="0">
                <a:solidFill>
                  <a:srgbClr val="FFFFFF"/>
                </a:solidFill>
                <a:latin typeface="Microsoft Sans Serif"/>
                <a:cs typeface="Microsoft Sans Serif"/>
              </a:rPr>
              <a:t>Control</a:t>
            </a:r>
            <a:r>
              <a:rPr sz="3950" dirty="0">
                <a:solidFill>
                  <a:srgbClr val="FFFFFF"/>
                </a:solidFill>
                <a:latin typeface="Microsoft Sans Serif"/>
                <a:cs typeface="Microsoft Sans Serif"/>
              </a:rPr>
              <a:t> </a:t>
            </a:r>
            <a:r>
              <a:rPr sz="3950" spc="110" dirty="0">
                <a:solidFill>
                  <a:srgbClr val="FFFFFF"/>
                </a:solidFill>
                <a:latin typeface="Microsoft Sans Serif"/>
                <a:cs typeface="Microsoft Sans Serif"/>
              </a:rPr>
              <a:t>System</a:t>
            </a:r>
            <a:r>
              <a:rPr sz="3950" spc="5" dirty="0">
                <a:solidFill>
                  <a:srgbClr val="FFFFFF"/>
                </a:solidFill>
                <a:latin typeface="Microsoft Sans Serif"/>
                <a:cs typeface="Microsoft Sans Serif"/>
              </a:rPr>
              <a:t> </a:t>
            </a:r>
            <a:r>
              <a:rPr sz="3950" spc="-305" dirty="0">
                <a:solidFill>
                  <a:srgbClr val="FFFFFF"/>
                </a:solidFill>
                <a:latin typeface="Microsoft Sans Serif"/>
                <a:cs typeface="Microsoft Sans Serif"/>
              </a:rPr>
              <a:t>:</a:t>
            </a:r>
            <a:endParaRPr sz="3950">
              <a:latin typeface="Microsoft Sans Serif"/>
              <a:cs typeface="Microsoft Sans Serif"/>
            </a:endParaRPr>
          </a:p>
          <a:p>
            <a:pPr marL="864869">
              <a:lnSpc>
                <a:spcPct val="100000"/>
              </a:lnSpc>
              <a:spcBef>
                <a:spcPts val="2970"/>
              </a:spcBef>
            </a:pPr>
            <a:r>
              <a:rPr sz="3950" spc="35" dirty="0">
                <a:solidFill>
                  <a:srgbClr val="FFFFFF"/>
                </a:solidFill>
                <a:latin typeface="Microsoft Sans Serif"/>
                <a:cs typeface="Microsoft Sans Serif"/>
              </a:rPr>
              <a:t>Local</a:t>
            </a:r>
            <a:r>
              <a:rPr sz="3950" spc="-20" dirty="0">
                <a:solidFill>
                  <a:srgbClr val="FFFFFF"/>
                </a:solidFill>
                <a:latin typeface="Microsoft Sans Serif"/>
                <a:cs typeface="Microsoft Sans Serif"/>
              </a:rPr>
              <a:t> </a:t>
            </a:r>
            <a:r>
              <a:rPr sz="3950" spc="55" dirty="0">
                <a:solidFill>
                  <a:srgbClr val="FFFFFF"/>
                </a:solidFill>
                <a:latin typeface="Microsoft Sans Serif"/>
                <a:cs typeface="Microsoft Sans Serif"/>
              </a:rPr>
              <a:t>Version</a:t>
            </a:r>
            <a:r>
              <a:rPr sz="3950" spc="-15" dirty="0">
                <a:solidFill>
                  <a:srgbClr val="FFFFFF"/>
                </a:solidFill>
                <a:latin typeface="Microsoft Sans Serif"/>
                <a:cs typeface="Microsoft Sans Serif"/>
              </a:rPr>
              <a:t> </a:t>
            </a:r>
            <a:r>
              <a:rPr sz="3950" spc="114" dirty="0">
                <a:solidFill>
                  <a:srgbClr val="FFFFFF"/>
                </a:solidFill>
                <a:latin typeface="Microsoft Sans Serif"/>
                <a:cs typeface="Microsoft Sans Serif"/>
              </a:rPr>
              <a:t>Control</a:t>
            </a:r>
            <a:r>
              <a:rPr sz="3950" spc="-15" dirty="0">
                <a:solidFill>
                  <a:srgbClr val="FFFFFF"/>
                </a:solidFill>
                <a:latin typeface="Microsoft Sans Serif"/>
                <a:cs typeface="Microsoft Sans Serif"/>
              </a:rPr>
              <a:t> </a:t>
            </a:r>
            <a:r>
              <a:rPr sz="3950" spc="95" dirty="0">
                <a:solidFill>
                  <a:srgbClr val="FFFFFF"/>
                </a:solidFill>
                <a:latin typeface="Microsoft Sans Serif"/>
                <a:cs typeface="Microsoft Sans Serif"/>
              </a:rPr>
              <a:t>System</a:t>
            </a:r>
            <a:endParaRPr sz="3950">
              <a:latin typeface="Microsoft Sans Serif"/>
              <a:cs typeface="Microsoft Sans Serif"/>
            </a:endParaRPr>
          </a:p>
          <a:p>
            <a:pPr marL="864869" marR="1441450">
              <a:lnSpc>
                <a:spcPct val="183500"/>
              </a:lnSpc>
              <a:spcBef>
                <a:spcPts val="5"/>
              </a:spcBef>
              <a:tabLst>
                <a:tab pos="7522209" algn="l"/>
              </a:tabLst>
            </a:pPr>
            <a:r>
              <a:rPr sz="3950" spc="-15" dirty="0">
                <a:solidFill>
                  <a:srgbClr val="FFFFFF"/>
                </a:solidFill>
                <a:latin typeface="Microsoft Sans Serif"/>
                <a:cs typeface="Microsoft Sans Serif"/>
              </a:rPr>
              <a:t>C</a:t>
            </a:r>
            <a:r>
              <a:rPr sz="3950" spc="45" dirty="0">
                <a:solidFill>
                  <a:srgbClr val="FFFFFF"/>
                </a:solidFill>
                <a:latin typeface="Microsoft Sans Serif"/>
                <a:cs typeface="Microsoft Sans Serif"/>
              </a:rPr>
              <a:t>e</a:t>
            </a:r>
            <a:r>
              <a:rPr sz="3950" spc="55" dirty="0">
                <a:solidFill>
                  <a:srgbClr val="FFFFFF"/>
                </a:solidFill>
                <a:latin typeface="Microsoft Sans Serif"/>
                <a:cs typeface="Microsoft Sans Serif"/>
              </a:rPr>
              <a:t>n</a:t>
            </a:r>
            <a:r>
              <a:rPr sz="3950" spc="425" dirty="0">
                <a:solidFill>
                  <a:srgbClr val="FFFFFF"/>
                </a:solidFill>
                <a:latin typeface="Microsoft Sans Serif"/>
                <a:cs typeface="Microsoft Sans Serif"/>
              </a:rPr>
              <a:t>t</a:t>
            </a:r>
            <a:r>
              <a:rPr sz="3950" spc="110" dirty="0">
                <a:solidFill>
                  <a:srgbClr val="FFFFFF"/>
                </a:solidFill>
                <a:latin typeface="Microsoft Sans Serif"/>
                <a:cs typeface="Microsoft Sans Serif"/>
              </a:rPr>
              <a:t>r</a:t>
            </a:r>
            <a:r>
              <a:rPr sz="3950" spc="-65" dirty="0">
                <a:solidFill>
                  <a:srgbClr val="FFFFFF"/>
                </a:solidFill>
                <a:latin typeface="Microsoft Sans Serif"/>
                <a:cs typeface="Microsoft Sans Serif"/>
              </a:rPr>
              <a:t>a</a:t>
            </a:r>
            <a:r>
              <a:rPr sz="3950" spc="-30" dirty="0">
                <a:solidFill>
                  <a:srgbClr val="FFFFFF"/>
                </a:solidFill>
                <a:latin typeface="Microsoft Sans Serif"/>
                <a:cs typeface="Microsoft Sans Serif"/>
              </a:rPr>
              <a:t>l</a:t>
            </a:r>
            <a:r>
              <a:rPr sz="3950" spc="35" dirty="0">
                <a:solidFill>
                  <a:srgbClr val="FFFFFF"/>
                </a:solidFill>
                <a:latin typeface="Microsoft Sans Serif"/>
                <a:cs typeface="Microsoft Sans Serif"/>
              </a:rPr>
              <a:t>i</a:t>
            </a:r>
            <a:r>
              <a:rPr sz="3950" spc="-195" dirty="0">
                <a:solidFill>
                  <a:srgbClr val="FFFFFF"/>
                </a:solidFill>
                <a:latin typeface="Microsoft Sans Serif"/>
                <a:cs typeface="Microsoft Sans Serif"/>
              </a:rPr>
              <a:t>z</a:t>
            </a:r>
            <a:r>
              <a:rPr sz="3950" spc="45" dirty="0">
                <a:solidFill>
                  <a:srgbClr val="FFFFFF"/>
                </a:solidFill>
                <a:latin typeface="Microsoft Sans Serif"/>
                <a:cs typeface="Microsoft Sans Serif"/>
              </a:rPr>
              <a:t>e</a:t>
            </a:r>
            <a:r>
              <a:rPr sz="3950" spc="280" dirty="0">
                <a:solidFill>
                  <a:srgbClr val="FFFFFF"/>
                </a:solidFill>
                <a:latin typeface="Microsoft Sans Serif"/>
                <a:cs typeface="Microsoft Sans Serif"/>
              </a:rPr>
              <a:t>d</a:t>
            </a:r>
            <a:r>
              <a:rPr sz="3950" spc="-5" dirty="0">
                <a:solidFill>
                  <a:srgbClr val="FFFFFF"/>
                </a:solidFill>
                <a:latin typeface="Microsoft Sans Serif"/>
                <a:cs typeface="Microsoft Sans Serif"/>
              </a:rPr>
              <a:t> V</a:t>
            </a:r>
            <a:r>
              <a:rPr sz="3950" spc="45" dirty="0">
                <a:solidFill>
                  <a:srgbClr val="FFFFFF"/>
                </a:solidFill>
                <a:latin typeface="Microsoft Sans Serif"/>
                <a:cs typeface="Microsoft Sans Serif"/>
              </a:rPr>
              <a:t>e</a:t>
            </a:r>
            <a:r>
              <a:rPr sz="3950" spc="110" dirty="0">
                <a:solidFill>
                  <a:srgbClr val="FFFFFF"/>
                </a:solidFill>
                <a:latin typeface="Microsoft Sans Serif"/>
                <a:cs typeface="Microsoft Sans Serif"/>
              </a:rPr>
              <a:t>r</a:t>
            </a:r>
            <a:r>
              <a:rPr sz="3950" spc="-5" dirty="0">
                <a:solidFill>
                  <a:srgbClr val="FFFFFF"/>
                </a:solidFill>
                <a:latin typeface="Microsoft Sans Serif"/>
                <a:cs typeface="Microsoft Sans Serif"/>
              </a:rPr>
              <a:t>s</a:t>
            </a:r>
            <a:r>
              <a:rPr sz="3950" spc="35" dirty="0">
                <a:solidFill>
                  <a:srgbClr val="FFFFFF"/>
                </a:solidFill>
                <a:latin typeface="Microsoft Sans Serif"/>
                <a:cs typeface="Microsoft Sans Serif"/>
              </a:rPr>
              <a:t>i</a:t>
            </a:r>
            <a:r>
              <a:rPr sz="3950" spc="135" dirty="0">
                <a:solidFill>
                  <a:srgbClr val="FFFFFF"/>
                </a:solidFill>
                <a:latin typeface="Microsoft Sans Serif"/>
                <a:cs typeface="Microsoft Sans Serif"/>
              </a:rPr>
              <a:t>o</a:t>
            </a:r>
            <a:r>
              <a:rPr sz="3950" spc="60" dirty="0">
                <a:solidFill>
                  <a:srgbClr val="FFFFFF"/>
                </a:solidFill>
                <a:latin typeface="Microsoft Sans Serif"/>
                <a:cs typeface="Microsoft Sans Serif"/>
              </a:rPr>
              <a:t>n</a:t>
            </a:r>
            <a:r>
              <a:rPr sz="3950" spc="-5" dirty="0">
                <a:solidFill>
                  <a:srgbClr val="FFFFFF"/>
                </a:solidFill>
                <a:latin typeface="Microsoft Sans Serif"/>
                <a:cs typeface="Microsoft Sans Serif"/>
              </a:rPr>
              <a:t> </a:t>
            </a:r>
            <a:r>
              <a:rPr sz="3950" spc="-15" dirty="0">
                <a:solidFill>
                  <a:srgbClr val="FFFFFF"/>
                </a:solidFill>
                <a:latin typeface="Microsoft Sans Serif"/>
                <a:cs typeface="Microsoft Sans Serif"/>
              </a:rPr>
              <a:t>C</a:t>
            </a:r>
            <a:r>
              <a:rPr sz="3950" spc="135" dirty="0">
                <a:solidFill>
                  <a:srgbClr val="FFFFFF"/>
                </a:solidFill>
                <a:latin typeface="Microsoft Sans Serif"/>
                <a:cs typeface="Microsoft Sans Serif"/>
              </a:rPr>
              <a:t>o</a:t>
            </a:r>
            <a:r>
              <a:rPr sz="3950" spc="55" dirty="0">
                <a:solidFill>
                  <a:srgbClr val="FFFFFF"/>
                </a:solidFill>
                <a:latin typeface="Microsoft Sans Serif"/>
                <a:cs typeface="Microsoft Sans Serif"/>
              </a:rPr>
              <a:t>n</a:t>
            </a:r>
            <a:r>
              <a:rPr sz="3950" spc="425" dirty="0">
                <a:solidFill>
                  <a:srgbClr val="FFFFFF"/>
                </a:solidFill>
                <a:latin typeface="Microsoft Sans Serif"/>
                <a:cs typeface="Microsoft Sans Serif"/>
              </a:rPr>
              <a:t>t</a:t>
            </a:r>
            <a:r>
              <a:rPr sz="3950" spc="110" dirty="0">
                <a:solidFill>
                  <a:srgbClr val="FFFFFF"/>
                </a:solidFill>
                <a:latin typeface="Microsoft Sans Serif"/>
                <a:cs typeface="Microsoft Sans Serif"/>
              </a:rPr>
              <a:t>r</a:t>
            </a:r>
            <a:r>
              <a:rPr sz="3950" spc="135" dirty="0">
                <a:solidFill>
                  <a:srgbClr val="FFFFFF"/>
                </a:solidFill>
                <a:latin typeface="Microsoft Sans Serif"/>
                <a:cs typeface="Microsoft Sans Serif"/>
              </a:rPr>
              <a:t>o</a:t>
            </a:r>
            <a:r>
              <a:rPr sz="3950" spc="-25" dirty="0">
                <a:solidFill>
                  <a:srgbClr val="FFFFFF"/>
                </a:solidFill>
                <a:latin typeface="Microsoft Sans Serif"/>
                <a:cs typeface="Microsoft Sans Serif"/>
              </a:rPr>
              <a:t>l</a:t>
            </a:r>
            <a:r>
              <a:rPr sz="3950" dirty="0">
                <a:solidFill>
                  <a:srgbClr val="FFFFFF"/>
                </a:solidFill>
                <a:latin typeface="Microsoft Sans Serif"/>
                <a:cs typeface="Microsoft Sans Serif"/>
              </a:rPr>
              <a:t>	</a:t>
            </a:r>
            <a:r>
              <a:rPr sz="3950" spc="-360" dirty="0">
                <a:solidFill>
                  <a:srgbClr val="FFFFFF"/>
                </a:solidFill>
                <a:latin typeface="Microsoft Sans Serif"/>
                <a:cs typeface="Microsoft Sans Serif"/>
              </a:rPr>
              <a:t>S</a:t>
            </a:r>
            <a:r>
              <a:rPr sz="3950" spc="215" dirty="0">
                <a:solidFill>
                  <a:srgbClr val="FFFFFF"/>
                </a:solidFill>
                <a:latin typeface="Microsoft Sans Serif"/>
                <a:cs typeface="Microsoft Sans Serif"/>
              </a:rPr>
              <a:t>y</a:t>
            </a:r>
            <a:r>
              <a:rPr sz="3950" spc="-5" dirty="0">
                <a:solidFill>
                  <a:srgbClr val="FFFFFF"/>
                </a:solidFill>
                <a:latin typeface="Microsoft Sans Serif"/>
                <a:cs typeface="Microsoft Sans Serif"/>
              </a:rPr>
              <a:t>s</a:t>
            </a:r>
            <a:r>
              <a:rPr sz="3950" spc="425" dirty="0">
                <a:solidFill>
                  <a:srgbClr val="FFFFFF"/>
                </a:solidFill>
                <a:latin typeface="Microsoft Sans Serif"/>
                <a:cs typeface="Microsoft Sans Serif"/>
              </a:rPr>
              <a:t>t</a:t>
            </a:r>
            <a:r>
              <a:rPr sz="3950" spc="45" dirty="0">
                <a:solidFill>
                  <a:srgbClr val="FFFFFF"/>
                </a:solidFill>
                <a:latin typeface="Microsoft Sans Serif"/>
                <a:cs typeface="Microsoft Sans Serif"/>
              </a:rPr>
              <a:t>e</a:t>
            </a:r>
            <a:r>
              <a:rPr sz="3950" spc="130" dirty="0">
                <a:solidFill>
                  <a:srgbClr val="FFFFFF"/>
                </a:solidFill>
                <a:latin typeface="Microsoft Sans Serif"/>
                <a:cs typeface="Microsoft Sans Serif"/>
              </a:rPr>
              <a:t>m  </a:t>
            </a:r>
            <a:r>
              <a:rPr sz="3950" spc="145" dirty="0">
                <a:solidFill>
                  <a:srgbClr val="FFFFFF"/>
                </a:solidFill>
                <a:latin typeface="Microsoft Sans Serif"/>
                <a:cs typeface="Microsoft Sans Serif"/>
              </a:rPr>
              <a:t>Distributed</a:t>
            </a:r>
            <a:r>
              <a:rPr sz="3950" spc="-20" dirty="0">
                <a:solidFill>
                  <a:srgbClr val="FFFFFF"/>
                </a:solidFill>
                <a:latin typeface="Microsoft Sans Serif"/>
                <a:cs typeface="Microsoft Sans Serif"/>
              </a:rPr>
              <a:t> </a:t>
            </a:r>
            <a:r>
              <a:rPr sz="3950" spc="55" dirty="0">
                <a:solidFill>
                  <a:srgbClr val="FFFFFF"/>
                </a:solidFill>
                <a:latin typeface="Microsoft Sans Serif"/>
                <a:cs typeface="Microsoft Sans Serif"/>
              </a:rPr>
              <a:t>Version</a:t>
            </a:r>
            <a:r>
              <a:rPr sz="3950" spc="-20" dirty="0">
                <a:solidFill>
                  <a:srgbClr val="FFFFFF"/>
                </a:solidFill>
                <a:latin typeface="Microsoft Sans Serif"/>
                <a:cs typeface="Microsoft Sans Serif"/>
              </a:rPr>
              <a:t> </a:t>
            </a:r>
            <a:r>
              <a:rPr sz="3950" spc="114" dirty="0">
                <a:solidFill>
                  <a:srgbClr val="FFFFFF"/>
                </a:solidFill>
                <a:latin typeface="Microsoft Sans Serif"/>
                <a:cs typeface="Microsoft Sans Serif"/>
              </a:rPr>
              <a:t>Control</a:t>
            </a:r>
            <a:r>
              <a:rPr sz="3950" spc="-20" dirty="0">
                <a:solidFill>
                  <a:srgbClr val="FFFFFF"/>
                </a:solidFill>
                <a:latin typeface="Microsoft Sans Serif"/>
                <a:cs typeface="Microsoft Sans Serif"/>
              </a:rPr>
              <a:t> </a:t>
            </a:r>
            <a:r>
              <a:rPr sz="3950" spc="95" dirty="0">
                <a:solidFill>
                  <a:srgbClr val="FFFFFF"/>
                </a:solidFill>
                <a:latin typeface="Microsoft Sans Serif"/>
                <a:cs typeface="Microsoft Sans Serif"/>
              </a:rPr>
              <a:t>System</a:t>
            </a:r>
            <a:endParaRPr sz="3950">
              <a:latin typeface="Microsoft Sans Serif"/>
              <a:cs typeface="Microsoft Sans Serif"/>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EDEF93-6FA6-9B0F-09F4-DEC9E2A5B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66700"/>
            <a:ext cx="16535400" cy="9144000"/>
          </a:xfrm>
          <a:prstGeom prst="rect">
            <a:avLst/>
          </a:prstGeom>
        </p:spPr>
      </p:pic>
    </p:spTree>
    <p:extLst>
      <p:ext uri="{BB962C8B-B14F-4D97-AF65-F5344CB8AC3E}">
        <p14:creationId xmlns:p14="http://schemas.microsoft.com/office/powerpoint/2010/main" val="2274844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90A1FD-18C7-5ED2-8E87-29112D078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725" y="65446"/>
            <a:ext cx="8220075" cy="4925654"/>
          </a:xfrm>
          <a:prstGeom prst="rect">
            <a:avLst/>
          </a:prstGeom>
        </p:spPr>
      </p:pic>
      <p:pic>
        <p:nvPicPr>
          <p:cNvPr id="5" name="Picture 4">
            <a:extLst>
              <a:ext uri="{FF2B5EF4-FFF2-40B4-BE49-F238E27FC236}">
                <a16:creationId xmlns:a16="http://schemas.microsoft.com/office/drawing/2014/main" id="{9B5E5EE8-D4DD-EB2C-477C-6371891A5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725" y="5143500"/>
            <a:ext cx="8220075" cy="4572000"/>
          </a:xfrm>
          <a:prstGeom prst="rect">
            <a:avLst/>
          </a:prstGeom>
        </p:spPr>
      </p:pic>
    </p:spTree>
    <p:extLst>
      <p:ext uri="{BB962C8B-B14F-4D97-AF65-F5344CB8AC3E}">
        <p14:creationId xmlns:p14="http://schemas.microsoft.com/office/powerpoint/2010/main" val="982913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B5C4BC-4214-7E27-9CB8-42F8285C8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66700"/>
            <a:ext cx="13381263" cy="1964872"/>
          </a:xfrm>
          <a:prstGeom prst="rect">
            <a:avLst/>
          </a:prstGeom>
        </p:spPr>
      </p:pic>
      <p:pic>
        <p:nvPicPr>
          <p:cNvPr id="13" name="Picture 12">
            <a:extLst>
              <a:ext uri="{FF2B5EF4-FFF2-40B4-BE49-F238E27FC236}">
                <a16:creationId xmlns:a16="http://schemas.microsoft.com/office/drawing/2014/main" id="{23A0DA57-B7EF-4DE7-72EB-CA875AED0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247900"/>
            <a:ext cx="15240000" cy="7239000"/>
          </a:xfrm>
          <a:prstGeom prst="rect">
            <a:avLst/>
          </a:prstGeom>
        </p:spPr>
      </p:pic>
    </p:spTree>
    <p:extLst>
      <p:ext uri="{BB962C8B-B14F-4D97-AF65-F5344CB8AC3E}">
        <p14:creationId xmlns:p14="http://schemas.microsoft.com/office/powerpoint/2010/main" val="297477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84541-5D54-16BC-2A57-D433B02BE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238500"/>
            <a:ext cx="16154400" cy="3429000"/>
          </a:xfrm>
          <a:prstGeom prst="rect">
            <a:avLst/>
          </a:prstGeom>
        </p:spPr>
      </p:pic>
    </p:spTree>
    <p:extLst>
      <p:ext uri="{BB962C8B-B14F-4D97-AF65-F5344CB8AC3E}">
        <p14:creationId xmlns:p14="http://schemas.microsoft.com/office/powerpoint/2010/main" val="4218739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code with a blue background&#10;&#10;Description automatically generated">
            <a:extLst>
              <a:ext uri="{FF2B5EF4-FFF2-40B4-BE49-F238E27FC236}">
                <a16:creationId xmlns:a16="http://schemas.microsoft.com/office/drawing/2014/main" id="{E12CD8EE-ABF7-39EF-2B9A-C237E44B0FCF}"/>
              </a:ext>
            </a:extLst>
          </p:cNvPr>
          <p:cNvPicPr>
            <a:picLocks noChangeAspect="1"/>
          </p:cNvPicPr>
          <p:nvPr/>
        </p:nvPicPr>
        <p:blipFill rotWithShape="1">
          <a:blip r:embed="rId2"/>
          <a:srcRect l="2757" t="9150" r="22610" b="13725"/>
          <a:stretch/>
        </p:blipFill>
        <p:spPr>
          <a:xfrm>
            <a:off x="504265" y="941294"/>
            <a:ext cx="15716277" cy="860612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95FCB89-C869-3491-B86C-04FF34C90AF1}"/>
                  </a:ext>
                </a:extLst>
              </p14:cNvPr>
              <p14:cNvContentPartPr/>
              <p14:nvPr/>
            </p14:nvContentPartPr>
            <p14:xfrm>
              <a:off x="7517747" y="7080717"/>
              <a:ext cx="1332542" cy="51570"/>
            </p14:xfrm>
          </p:contentPart>
        </mc:Choice>
        <mc:Fallback xmlns="">
          <p:pic>
            <p:nvPicPr>
              <p:cNvPr id="3" name="Ink 2">
                <a:extLst>
                  <a:ext uri="{FF2B5EF4-FFF2-40B4-BE49-F238E27FC236}">
                    <a16:creationId xmlns:a16="http://schemas.microsoft.com/office/drawing/2014/main" id="{695FCB89-C869-3491-B86C-04FF34C90AF1}"/>
                  </a:ext>
                </a:extLst>
              </p:cNvPr>
              <p:cNvPicPr/>
              <p:nvPr/>
            </p:nvPicPr>
            <p:blipFill>
              <a:blip r:embed="rId4"/>
              <a:stretch>
                <a:fillRect/>
              </a:stretch>
            </p:blipFill>
            <p:spPr>
              <a:xfrm>
                <a:off x="7499754" y="7062811"/>
                <a:ext cx="1368168" cy="870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48E371E-2CD6-7EE8-81BA-D871F30A10B9}"/>
                  </a:ext>
                </a:extLst>
              </p14:cNvPr>
              <p14:cNvContentPartPr/>
              <p14:nvPr/>
            </p14:nvContentPartPr>
            <p14:xfrm>
              <a:off x="7310580" y="6862203"/>
              <a:ext cx="357525" cy="395730"/>
            </p14:xfrm>
          </p:contentPart>
        </mc:Choice>
        <mc:Fallback xmlns="">
          <p:pic>
            <p:nvPicPr>
              <p:cNvPr id="4" name="Ink 3">
                <a:extLst>
                  <a:ext uri="{FF2B5EF4-FFF2-40B4-BE49-F238E27FC236}">
                    <a16:creationId xmlns:a16="http://schemas.microsoft.com/office/drawing/2014/main" id="{648E371E-2CD6-7EE8-81BA-D871F30A10B9}"/>
                  </a:ext>
                </a:extLst>
              </p:cNvPr>
              <p:cNvPicPr/>
              <p:nvPr/>
            </p:nvPicPr>
            <p:blipFill>
              <a:blip r:embed="rId6"/>
              <a:stretch>
                <a:fillRect/>
              </a:stretch>
            </p:blipFill>
            <p:spPr>
              <a:xfrm>
                <a:off x="7292596" y="6844215"/>
                <a:ext cx="393134" cy="43134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6244F510-0EA2-01ED-5A53-2CAE194E13AF}"/>
                  </a:ext>
                </a:extLst>
              </p14:cNvPr>
              <p14:cNvContentPartPr/>
              <p14:nvPr/>
            </p14:nvContentPartPr>
            <p14:xfrm>
              <a:off x="14711922" y="6509216"/>
              <a:ext cx="21011" cy="21011"/>
            </p14:xfrm>
          </p:contentPart>
        </mc:Choice>
        <mc:Fallback xmlns="">
          <p:pic>
            <p:nvPicPr>
              <p:cNvPr id="5" name="Ink 4">
                <a:extLst>
                  <a:ext uri="{FF2B5EF4-FFF2-40B4-BE49-F238E27FC236}">
                    <a16:creationId xmlns:a16="http://schemas.microsoft.com/office/drawing/2014/main" id="{6244F510-0EA2-01ED-5A53-2CAE194E13AF}"/>
                  </a:ext>
                </a:extLst>
              </p:cNvPr>
              <p:cNvPicPr/>
              <p:nvPr/>
            </p:nvPicPr>
            <p:blipFill>
              <a:blip r:embed="rId8"/>
              <a:stretch>
                <a:fillRect/>
              </a:stretch>
            </p:blipFill>
            <p:spPr>
              <a:xfrm>
                <a:off x="13661372" y="5479677"/>
                <a:ext cx="2101100" cy="2101100"/>
              </a:xfrm>
              <a:prstGeom prst="rect">
                <a:avLst/>
              </a:prstGeom>
            </p:spPr>
          </p:pic>
        </mc:Fallback>
      </mc:AlternateContent>
    </p:spTree>
    <p:extLst>
      <p:ext uri="{BB962C8B-B14F-4D97-AF65-F5344CB8AC3E}">
        <p14:creationId xmlns:p14="http://schemas.microsoft.com/office/powerpoint/2010/main" val="3723462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2D62BD-399B-6F78-D997-2A1D45A84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257300"/>
            <a:ext cx="15240000" cy="8153400"/>
          </a:xfrm>
          <a:prstGeom prst="rect">
            <a:avLst/>
          </a:prstGeom>
        </p:spPr>
      </p:pic>
    </p:spTree>
    <p:extLst>
      <p:ext uri="{BB962C8B-B14F-4D97-AF65-F5344CB8AC3E}">
        <p14:creationId xmlns:p14="http://schemas.microsoft.com/office/powerpoint/2010/main" val="2276516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4277747" y="8686677"/>
            <a:ext cx="4010039" cy="1600321"/>
          </a:xfrm>
          <a:prstGeom prst="rect">
            <a:avLst/>
          </a:prstGeom>
        </p:spPr>
      </p:pic>
      <p:grpSp>
        <p:nvGrpSpPr>
          <p:cNvPr id="4" name="object 4"/>
          <p:cNvGrpSpPr/>
          <p:nvPr/>
        </p:nvGrpSpPr>
        <p:grpSpPr>
          <a:xfrm>
            <a:off x="1469498" y="0"/>
            <a:ext cx="16818610" cy="5139690"/>
            <a:chOff x="1469498" y="0"/>
            <a:chExt cx="16818610" cy="5139690"/>
          </a:xfrm>
        </p:grpSpPr>
        <p:pic>
          <p:nvPicPr>
            <p:cNvPr id="5" name="object 5"/>
            <p:cNvPicPr/>
            <p:nvPr/>
          </p:nvPicPr>
          <p:blipFill>
            <a:blip r:embed="rId4" cstate="print"/>
            <a:stretch>
              <a:fillRect/>
            </a:stretch>
          </p:blipFill>
          <p:spPr>
            <a:xfrm>
              <a:off x="14792979" y="0"/>
              <a:ext cx="3495019" cy="3094938"/>
            </a:xfrm>
            <a:prstGeom prst="rect">
              <a:avLst/>
            </a:prstGeom>
          </p:spPr>
        </p:pic>
        <p:pic>
          <p:nvPicPr>
            <p:cNvPr id="6" name="object 6"/>
            <p:cNvPicPr/>
            <p:nvPr/>
          </p:nvPicPr>
          <p:blipFill>
            <a:blip r:embed="rId5" cstate="print"/>
            <a:stretch>
              <a:fillRect/>
            </a:stretch>
          </p:blipFill>
          <p:spPr>
            <a:xfrm>
              <a:off x="1469498" y="519744"/>
              <a:ext cx="15906749" cy="4619594"/>
            </a:xfrm>
            <a:prstGeom prst="rect">
              <a:avLst/>
            </a:prstGeom>
          </p:spPr>
        </p:pic>
      </p:grpSp>
      <p:pic>
        <p:nvPicPr>
          <p:cNvPr id="7" name="object 7"/>
          <p:cNvPicPr/>
          <p:nvPr/>
        </p:nvPicPr>
        <p:blipFill>
          <a:blip r:embed="rId6" cstate="print"/>
          <a:stretch>
            <a:fillRect/>
          </a:stretch>
        </p:blipFill>
        <p:spPr>
          <a:xfrm>
            <a:off x="1469498" y="6401104"/>
            <a:ext cx="15906749" cy="1771649"/>
          </a:xfrm>
          <a:prstGeom prst="rect">
            <a:avLst/>
          </a:prstGeom>
        </p:spPr>
      </p:pic>
      <p:sp>
        <p:nvSpPr>
          <p:cNvPr id="8" name="object 8"/>
          <p:cNvSpPr/>
          <p:nvPr/>
        </p:nvSpPr>
        <p:spPr>
          <a:xfrm>
            <a:off x="7684757" y="995730"/>
            <a:ext cx="3707765" cy="723265"/>
          </a:xfrm>
          <a:custGeom>
            <a:avLst/>
            <a:gdLst/>
            <a:ahLst/>
            <a:cxnLst/>
            <a:rect l="l" t="t" r="r" b="b"/>
            <a:pathLst>
              <a:path w="3707765" h="723264">
                <a:moveTo>
                  <a:pt x="1878317" y="571677"/>
                </a:moveTo>
                <a:lnTo>
                  <a:pt x="771855" y="571677"/>
                </a:lnTo>
                <a:lnTo>
                  <a:pt x="828662" y="576757"/>
                </a:lnTo>
                <a:lnTo>
                  <a:pt x="870635" y="583107"/>
                </a:lnTo>
                <a:lnTo>
                  <a:pt x="916444" y="590727"/>
                </a:lnTo>
                <a:lnTo>
                  <a:pt x="965631" y="602157"/>
                </a:lnTo>
                <a:lnTo>
                  <a:pt x="1016152" y="613587"/>
                </a:lnTo>
                <a:lnTo>
                  <a:pt x="1068285" y="627557"/>
                </a:lnTo>
                <a:lnTo>
                  <a:pt x="1223416" y="666927"/>
                </a:lnTo>
                <a:lnTo>
                  <a:pt x="1271778" y="678357"/>
                </a:lnTo>
                <a:lnTo>
                  <a:pt x="1412151" y="705027"/>
                </a:lnTo>
                <a:lnTo>
                  <a:pt x="1460995" y="715187"/>
                </a:lnTo>
                <a:lnTo>
                  <a:pt x="1507096" y="721537"/>
                </a:lnTo>
                <a:lnTo>
                  <a:pt x="1552740" y="722807"/>
                </a:lnTo>
                <a:lnTo>
                  <a:pt x="1600200" y="717727"/>
                </a:lnTo>
                <a:lnTo>
                  <a:pt x="1638630" y="706297"/>
                </a:lnTo>
                <a:lnTo>
                  <a:pt x="1674431" y="685977"/>
                </a:lnTo>
                <a:lnTo>
                  <a:pt x="1746389" y="636447"/>
                </a:lnTo>
                <a:lnTo>
                  <a:pt x="1786648" y="609777"/>
                </a:lnTo>
                <a:lnTo>
                  <a:pt x="1832483" y="586917"/>
                </a:lnTo>
                <a:lnTo>
                  <a:pt x="1878317" y="571677"/>
                </a:lnTo>
                <a:close/>
              </a:path>
              <a:path w="3707765" h="723264">
                <a:moveTo>
                  <a:pt x="3707688" y="360857"/>
                </a:moveTo>
                <a:lnTo>
                  <a:pt x="3703637" y="337997"/>
                </a:lnTo>
                <a:lnTo>
                  <a:pt x="3702685" y="327837"/>
                </a:lnTo>
                <a:lnTo>
                  <a:pt x="3698570" y="304977"/>
                </a:lnTo>
                <a:lnTo>
                  <a:pt x="3684638" y="260527"/>
                </a:lnTo>
                <a:lnTo>
                  <a:pt x="3664280" y="219887"/>
                </a:lnTo>
                <a:lnTo>
                  <a:pt x="3636759" y="183057"/>
                </a:lnTo>
                <a:lnTo>
                  <a:pt x="3614978" y="160197"/>
                </a:lnTo>
                <a:lnTo>
                  <a:pt x="3581971" y="120827"/>
                </a:lnTo>
                <a:lnTo>
                  <a:pt x="3544252" y="89077"/>
                </a:lnTo>
                <a:lnTo>
                  <a:pt x="3505327" y="66217"/>
                </a:lnTo>
                <a:lnTo>
                  <a:pt x="3462782" y="50977"/>
                </a:lnTo>
                <a:lnTo>
                  <a:pt x="3416465" y="39547"/>
                </a:lnTo>
                <a:lnTo>
                  <a:pt x="3366249" y="31927"/>
                </a:lnTo>
                <a:lnTo>
                  <a:pt x="3212261" y="18554"/>
                </a:lnTo>
                <a:lnTo>
                  <a:pt x="3212261" y="557707"/>
                </a:lnTo>
                <a:lnTo>
                  <a:pt x="3208197" y="553897"/>
                </a:lnTo>
                <a:lnTo>
                  <a:pt x="3208248" y="553313"/>
                </a:lnTo>
                <a:lnTo>
                  <a:pt x="3208375" y="548817"/>
                </a:lnTo>
                <a:lnTo>
                  <a:pt x="3208274" y="553897"/>
                </a:lnTo>
                <a:lnTo>
                  <a:pt x="3212261" y="557707"/>
                </a:lnTo>
                <a:lnTo>
                  <a:pt x="3212261" y="18554"/>
                </a:lnTo>
                <a:lnTo>
                  <a:pt x="3199701" y="17462"/>
                </a:lnTo>
                <a:lnTo>
                  <a:pt x="3199701" y="543737"/>
                </a:lnTo>
                <a:lnTo>
                  <a:pt x="3188982" y="528497"/>
                </a:lnTo>
                <a:lnTo>
                  <a:pt x="3196145" y="538657"/>
                </a:lnTo>
                <a:lnTo>
                  <a:pt x="3199701" y="543737"/>
                </a:lnTo>
                <a:lnTo>
                  <a:pt x="3199701" y="17462"/>
                </a:lnTo>
                <a:lnTo>
                  <a:pt x="3190900" y="16687"/>
                </a:lnTo>
                <a:lnTo>
                  <a:pt x="3184563" y="16052"/>
                </a:lnTo>
                <a:lnTo>
                  <a:pt x="3184563" y="520877"/>
                </a:lnTo>
                <a:lnTo>
                  <a:pt x="3178683" y="511987"/>
                </a:lnTo>
                <a:lnTo>
                  <a:pt x="3176841" y="508177"/>
                </a:lnTo>
                <a:lnTo>
                  <a:pt x="3178708" y="511987"/>
                </a:lnTo>
                <a:lnTo>
                  <a:pt x="3184563" y="520877"/>
                </a:lnTo>
                <a:lnTo>
                  <a:pt x="3184563" y="16052"/>
                </a:lnTo>
                <a:lnTo>
                  <a:pt x="3153092" y="12877"/>
                </a:lnTo>
                <a:lnTo>
                  <a:pt x="3019171" y="5257"/>
                </a:lnTo>
                <a:lnTo>
                  <a:pt x="2916644" y="2717"/>
                </a:lnTo>
                <a:lnTo>
                  <a:pt x="2579001" y="2717"/>
                </a:lnTo>
                <a:lnTo>
                  <a:pt x="2359406" y="7797"/>
                </a:lnTo>
                <a:lnTo>
                  <a:pt x="2308695" y="10337"/>
                </a:lnTo>
                <a:lnTo>
                  <a:pt x="2260422" y="11607"/>
                </a:lnTo>
                <a:lnTo>
                  <a:pt x="2172703" y="16687"/>
                </a:lnTo>
                <a:lnTo>
                  <a:pt x="2134031" y="17957"/>
                </a:lnTo>
                <a:lnTo>
                  <a:pt x="2035124" y="25577"/>
                </a:lnTo>
                <a:lnTo>
                  <a:pt x="1981263" y="30657"/>
                </a:lnTo>
                <a:lnTo>
                  <a:pt x="1933206" y="38277"/>
                </a:lnTo>
                <a:lnTo>
                  <a:pt x="1886445" y="47167"/>
                </a:lnTo>
                <a:lnTo>
                  <a:pt x="1836420" y="58597"/>
                </a:lnTo>
                <a:lnTo>
                  <a:pt x="1787436" y="75107"/>
                </a:lnTo>
                <a:lnTo>
                  <a:pt x="1737829" y="97967"/>
                </a:lnTo>
                <a:lnTo>
                  <a:pt x="1687957" y="122097"/>
                </a:lnTo>
                <a:lnTo>
                  <a:pt x="1638160" y="144957"/>
                </a:lnTo>
                <a:lnTo>
                  <a:pt x="1615833" y="153581"/>
                </a:lnTo>
                <a:lnTo>
                  <a:pt x="1564970" y="70116"/>
                </a:lnTo>
                <a:lnTo>
                  <a:pt x="1554581" y="62357"/>
                </a:lnTo>
                <a:lnTo>
                  <a:pt x="1496656" y="24307"/>
                </a:lnTo>
                <a:lnTo>
                  <a:pt x="1437703" y="3314"/>
                </a:lnTo>
                <a:lnTo>
                  <a:pt x="1408150" y="0"/>
                </a:lnTo>
                <a:lnTo>
                  <a:pt x="1378432" y="63"/>
                </a:lnTo>
                <a:lnTo>
                  <a:pt x="1321663" y="10490"/>
                </a:lnTo>
                <a:lnTo>
                  <a:pt x="1267726" y="34925"/>
                </a:lnTo>
                <a:lnTo>
                  <a:pt x="1222502" y="70180"/>
                </a:lnTo>
                <a:lnTo>
                  <a:pt x="1185976" y="116967"/>
                </a:lnTo>
                <a:lnTo>
                  <a:pt x="1179601" y="129082"/>
                </a:lnTo>
                <a:lnTo>
                  <a:pt x="1147064" y="115747"/>
                </a:lnTo>
                <a:lnTo>
                  <a:pt x="1098804" y="97967"/>
                </a:lnTo>
                <a:lnTo>
                  <a:pt x="1047432" y="81457"/>
                </a:lnTo>
                <a:lnTo>
                  <a:pt x="991552" y="68757"/>
                </a:lnTo>
                <a:lnTo>
                  <a:pt x="914196" y="59867"/>
                </a:lnTo>
                <a:lnTo>
                  <a:pt x="870000" y="57327"/>
                </a:lnTo>
                <a:lnTo>
                  <a:pt x="773087" y="54787"/>
                </a:lnTo>
                <a:lnTo>
                  <a:pt x="721385" y="54787"/>
                </a:lnTo>
                <a:lnTo>
                  <a:pt x="668185" y="53517"/>
                </a:lnTo>
                <a:lnTo>
                  <a:pt x="613994" y="53517"/>
                </a:lnTo>
                <a:lnTo>
                  <a:pt x="450507" y="49707"/>
                </a:lnTo>
                <a:lnTo>
                  <a:pt x="397383" y="45897"/>
                </a:lnTo>
                <a:lnTo>
                  <a:pt x="296240" y="35737"/>
                </a:lnTo>
                <a:lnTo>
                  <a:pt x="290080" y="34467"/>
                </a:lnTo>
                <a:lnTo>
                  <a:pt x="274802" y="31927"/>
                </a:lnTo>
                <a:lnTo>
                  <a:pt x="255244" y="29387"/>
                </a:lnTo>
                <a:lnTo>
                  <a:pt x="236220" y="30657"/>
                </a:lnTo>
                <a:lnTo>
                  <a:pt x="208864" y="35737"/>
                </a:lnTo>
                <a:lnTo>
                  <a:pt x="148082" y="53517"/>
                </a:lnTo>
                <a:lnTo>
                  <a:pt x="108585" y="72567"/>
                </a:lnTo>
                <a:lnTo>
                  <a:pt x="74282" y="100507"/>
                </a:lnTo>
                <a:lnTo>
                  <a:pt x="38938" y="148767"/>
                </a:lnTo>
                <a:lnTo>
                  <a:pt x="11430" y="200837"/>
                </a:lnTo>
                <a:lnTo>
                  <a:pt x="584" y="244017"/>
                </a:lnTo>
                <a:lnTo>
                  <a:pt x="0" y="260527"/>
                </a:lnTo>
                <a:lnTo>
                  <a:pt x="444" y="287197"/>
                </a:lnTo>
                <a:lnTo>
                  <a:pt x="9512" y="348157"/>
                </a:lnTo>
                <a:lnTo>
                  <a:pt x="33451" y="404037"/>
                </a:lnTo>
                <a:lnTo>
                  <a:pt x="72237" y="453567"/>
                </a:lnTo>
                <a:lnTo>
                  <a:pt x="103352" y="482777"/>
                </a:lnTo>
                <a:lnTo>
                  <a:pt x="141922" y="504367"/>
                </a:lnTo>
                <a:lnTo>
                  <a:pt x="215379" y="527227"/>
                </a:lnTo>
                <a:lnTo>
                  <a:pt x="260210" y="537387"/>
                </a:lnTo>
                <a:lnTo>
                  <a:pt x="306730" y="546277"/>
                </a:lnTo>
                <a:lnTo>
                  <a:pt x="408355" y="558977"/>
                </a:lnTo>
                <a:lnTo>
                  <a:pt x="463283" y="564057"/>
                </a:lnTo>
                <a:lnTo>
                  <a:pt x="518566" y="567867"/>
                </a:lnTo>
                <a:lnTo>
                  <a:pt x="572452" y="570407"/>
                </a:lnTo>
                <a:lnTo>
                  <a:pt x="670877" y="570407"/>
                </a:lnTo>
                <a:lnTo>
                  <a:pt x="719975" y="570407"/>
                </a:lnTo>
                <a:lnTo>
                  <a:pt x="1882140" y="570407"/>
                </a:lnTo>
                <a:lnTo>
                  <a:pt x="1885950" y="569137"/>
                </a:lnTo>
                <a:lnTo>
                  <a:pt x="1918919" y="562787"/>
                </a:lnTo>
                <a:lnTo>
                  <a:pt x="1956955" y="558977"/>
                </a:lnTo>
                <a:lnTo>
                  <a:pt x="1999602" y="556437"/>
                </a:lnTo>
                <a:lnTo>
                  <a:pt x="2046389" y="555167"/>
                </a:lnTo>
                <a:lnTo>
                  <a:pt x="2096858" y="555167"/>
                </a:lnTo>
                <a:lnTo>
                  <a:pt x="2206929" y="560247"/>
                </a:lnTo>
                <a:lnTo>
                  <a:pt x="2326094" y="567867"/>
                </a:lnTo>
                <a:lnTo>
                  <a:pt x="2450604" y="578027"/>
                </a:lnTo>
                <a:lnTo>
                  <a:pt x="2513698" y="584377"/>
                </a:lnTo>
                <a:lnTo>
                  <a:pt x="2576728" y="589457"/>
                </a:lnTo>
                <a:lnTo>
                  <a:pt x="2639237" y="595807"/>
                </a:lnTo>
                <a:lnTo>
                  <a:pt x="2700744" y="600887"/>
                </a:lnTo>
                <a:lnTo>
                  <a:pt x="2760776" y="604697"/>
                </a:lnTo>
                <a:lnTo>
                  <a:pt x="2818879" y="609777"/>
                </a:lnTo>
                <a:lnTo>
                  <a:pt x="2927426" y="614857"/>
                </a:lnTo>
                <a:lnTo>
                  <a:pt x="2976943" y="616127"/>
                </a:lnTo>
                <a:lnTo>
                  <a:pt x="3022638" y="616127"/>
                </a:lnTo>
                <a:lnTo>
                  <a:pt x="3064078" y="614857"/>
                </a:lnTo>
                <a:lnTo>
                  <a:pt x="3132290" y="607237"/>
                </a:lnTo>
                <a:lnTo>
                  <a:pt x="3177806" y="590727"/>
                </a:lnTo>
                <a:lnTo>
                  <a:pt x="3206661" y="555167"/>
                </a:lnTo>
                <a:lnTo>
                  <a:pt x="3208147" y="553897"/>
                </a:lnTo>
                <a:lnTo>
                  <a:pt x="3217570" y="564057"/>
                </a:lnTo>
                <a:lnTo>
                  <a:pt x="3234105" y="579297"/>
                </a:lnTo>
                <a:lnTo>
                  <a:pt x="3252089" y="594537"/>
                </a:lnTo>
                <a:lnTo>
                  <a:pt x="3263366" y="602157"/>
                </a:lnTo>
                <a:lnTo>
                  <a:pt x="3265170" y="603427"/>
                </a:lnTo>
                <a:lnTo>
                  <a:pt x="3267303" y="604697"/>
                </a:lnTo>
                <a:lnTo>
                  <a:pt x="3284550" y="614857"/>
                </a:lnTo>
                <a:lnTo>
                  <a:pt x="3267303" y="604697"/>
                </a:lnTo>
                <a:lnTo>
                  <a:pt x="3271139" y="607237"/>
                </a:lnTo>
                <a:lnTo>
                  <a:pt x="3290900" y="618667"/>
                </a:lnTo>
                <a:lnTo>
                  <a:pt x="3301365" y="623747"/>
                </a:lnTo>
                <a:lnTo>
                  <a:pt x="3305175" y="625017"/>
                </a:lnTo>
                <a:lnTo>
                  <a:pt x="3308007" y="626198"/>
                </a:lnTo>
                <a:lnTo>
                  <a:pt x="3326523" y="633907"/>
                </a:lnTo>
                <a:lnTo>
                  <a:pt x="3333254" y="636447"/>
                </a:lnTo>
                <a:lnTo>
                  <a:pt x="3333635" y="636447"/>
                </a:lnTo>
                <a:lnTo>
                  <a:pt x="3333915" y="637717"/>
                </a:lnTo>
                <a:lnTo>
                  <a:pt x="3348050" y="641527"/>
                </a:lnTo>
                <a:lnTo>
                  <a:pt x="3393414" y="649147"/>
                </a:lnTo>
                <a:lnTo>
                  <a:pt x="3416503" y="650417"/>
                </a:lnTo>
                <a:lnTo>
                  <a:pt x="3420364" y="650417"/>
                </a:lnTo>
                <a:lnTo>
                  <a:pt x="3424250" y="650417"/>
                </a:lnTo>
                <a:lnTo>
                  <a:pt x="3447377" y="649147"/>
                </a:lnTo>
                <a:lnTo>
                  <a:pt x="3469970" y="646607"/>
                </a:lnTo>
                <a:lnTo>
                  <a:pt x="3492220" y="641527"/>
                </a:lnTo>
                <a:lnTo>
                  <a:pt x="3497288" y="640257"/>
                </a:lnTo>
                <a:lnTo>
                  <a:pt x="3507663" y="637717"/>
                </a:lnTo>
                <a:lnTo>
                  <a:pt x="3529012" y="630097"/>
                </a:lnTo>
                <a:lnTo>
                  <a:pt x="3554780" y="617397"/>
                </a:lnTo>
                <a:lnTo>
                  <a:pt x="3556622" y="616127"/>
                </a:lnTo>
                <a:lnTo>
                  <a:pt x="3564864" y="612317"/>
                </a:lnTo>
                <a:lnTo>
                  <a:pt x="3569855" y="608507"/>
                </a:lnTo>
                <a:lnTo>
                  <a:pt x="3570948" y="608507"/>
                </a:lnTo>
                <a:lnTo>
                  <a:pt x="3576282" y="604697"/>
                </a:lnTo>
                <a:lnTo>
                  <a:pt x="3581362" y="601256"/>
                </a:lnTo>
                <a:lnTo>
                  <a:pt x="3594989" y="591997"/>
                </a:lnTo>
                <a:lnTo>
                  <a:pt x="3603333" y="585647"/>
                </a:lnTo>
                <a:lnTo>
                  <a:pt x="3607130" y="581837"/>
                </a:lnTo>
                <a:lnTo>
                  <a:pt x="3611245" y="578091"/>
                </a:lnTo>
                <a:lnTo>
                  <a:pt x="3623856" y="566597"/>
                </a:lnTo>
                <a:lnTo>
                  <a:pt x="3625113" y="565327"/>
                </a:lnTo>
                <a:lnTo>
                  <a:pt x="3629050" y="561517"/>
                </a:lnTo>
                <a:lnTo>
                  <a:pt x="3644176" y="543737"/>
                </a:lnTo>
                <a:lnTo>
                  <a:pt x="3649929" y="536117"/>
                </a:lnTo>
                <a:lnTo>
                  <a:pt x="3653726" y="531037"/>
                </a:lnTo>
                <a:lnTo>
                  <a:pt x="3657054" y="525957"/>
                </a:lnTo>
                <a:lnTo>
                  <a:pt x="3657968" y="524687"/>
                </a:lnTo>
                <a:lnTo>
                  <a:pt x="3662324" y="518337"/>
                </a:lnTo>
                <a:lnTo>
                  <a:pt x="3666172" y="511987"/>
                </a:lnTo>
                <a:lnTo>
                  <a:pt x="3666528" y="511987"/>
                </a:lnTo>
                <a:lnTo>
                  <a:pt x="3662324" y="518337"/>
                </a:lnTo>
                <a:lnTo>
                  <a:pt x="3666553" y="511987"/>
                </a:lnTo>
                <a:lnTo>
                  <a:pt x="3666667" y="511759"/>
                </a:lnTo>
                <a:lnTo>
                  <a:pt x="3670160" y="505637"/>
                </a:lnTo>
                <a:lnTo>
                  <a:pt x="3689007" y="463727"/>
                </a:lnTo>
                <a:lnTo>
                  <a:pt x="3701097" y="419277"/>
                </a:lnTo>
                <a:lnTo>
                  <a:pt x="3699522" y="426885"/>
                </a:lnTo>
                <a:lnTo>
                  <a:pt x="3704272" y="405307"/>
                </a:lnTo>
                <a:lnTo>
                  <a:pt x="3707498" y="383717"/>
                </a:lnTo>
                <a:lnTo>
                  <a:pt x="3707688" y="360857"/>
                </a:lnTo>
                <a:close/>
              </a:path>
            </a:pathLst>
          </a:custGeom>
          <a:solidFill>
            <a:srgbClr val="000000">
              <a:alpha val="98999"/>
            </a:srgbClr>
          </a:solid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2B23588-EB43-C893-6F6A-FEFE9330FEB2}"/>
              </a:ext>
            </a:extLst>
          </p:cNvPr>
          <p:cNvPicPr>
            <a:picLocks noChangeAspect="1"/>
          </p:cNvPicPr>
          <p:nvPr/>
        </p:nvPicPr>
        <p:blipFill rotWithShape="1">
          <a:blip r:embed="rId2"/>
          <a:srcRect l="10662" t="36601" r="29412"/>
          <a:stretch/>
        </p:blipFill>
        <p:spPr>
          <a:xfrm>
            <a:off x="2538133" y="1159808"/>
            <a:ext cx="13480699" cy="7950574"/>
          </a:xfrm>
          <a:prstGeom prst="rect">
            <a:avLst/>
          </a:prstGeom>
        </p:spPr>
      </p:pic>
    </p:spTree>
    <p:extLst>
      <p:ext uri="{BB962C8B-B14F-4D97-AF65-F5344CB8AC3E}">
        <p14:creationId xmlns:p14="http://schemas.microsoft.com/office/powerpoint/2010/main" val="1603958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30E65E-A484-4782-D5AF-7CBD0AD04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647700"/>
            <a:ext cx="15240000" cy="8991600"/>
          </a:xfrm>
          <a:prstGeom prst="rect">
            <a:avLst/>
          </a:prstGeom>
        </p:spPr>
      </p:pic>
    </p:spTree>
    <p:extLst>
      <p:ext uri="{BB962C8B-B14F-4D97-AF65-F5344CB8AC3E}">
        <p14:creationId xmlns:p14="http://schemas.microsoft.com/office/powerpoint/2010/main" val="392171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D51D3-AD2E-7950-6C87-895C6C937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571500"/>
            <a:ext cx="15240000" cy="8839200"/>
          </a:xfrm>
          <a:prstGeom prst="rect">
            <a:avLst/>
          </a:prstGeom>
        </p:spPr>
      </p:pic>
    </p:spTree>
    <p:extLst>
      <p:ext uri="{BB962C8B-B14F-4D97-AF65-F5344CB8AC3E}">
        <p14:creationId xmlns:p14="http://schemas.microsoft.com/office/powerpoint/2010/main" val="10122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96879" cy="1028315"/>
          </a:xfrm>
          <a:prstGeom prst="rect">
            <a:avLst/>
          </a:prstGeom>
        </p:spPr>
      </p:pic>
      <p:pic>
        <p:nvPicPr>
          <p:cNvPr id="3" name="object 3"/>
          <p:cNvPicPr/>
          <p:nvPr/>
        </p:nvPicPr>
        <p:blipFill>
          <a:blip r:embed="rId3" cstate="print"/>
          <a:stretch>
            <a:fillRect/>
          </a:stretch>
        </p:blipFill>
        <p:spPr>
          <a:xfrm>
            <a:off x="14824436" y="8798265"/>
            <a:ext cx="3463563" cy="1488722"/>
          </a:xfrm>
          <a:prstGeom prst="rect">
            <a:avLst/>
          </a:prstGeom>
        </p:spPr>
      </p:pic>
      <p:pic>
        <p:nvPicPr>
          <p:cNvPr id="4" name="object 4"/>
          <p:cNvPicPr/>
          <p:nvPr/>
        </p:nvPicPr>
        <p:blipFill>
          <a:blip r:embed="rId4" cstate="print"/>
          <a:stretch>
            <a:fillRect/>
          </a:stretch>
        </p:blipFill>
        <p:spPr>
          <a:xfrm>
            <a:off x="0" y="7696584"/>
            <a:ext cx="3258979" cy="2590415"/>
          </a:xfrm>
          <a:prstGeom prst="rect">
            <a:avLst/>
          </a:prstGeom>
        </p:spPr>
      </p:pic>
      <p:pic>
        <p:nvPicPr>
          <p:cNvPr id="5" name="object 5"/>
          <p:cNvPicPr/>
          <p:nvPr/>
        </p:nvPicPr>
        <p:blipFill>
          <a:blip r:embed="rId5" cstate="print"/>
          <a:stretch>
            <a:fillRect/>
          </a:stretch>
        </p:blipFill>
        <p:spPr>
          <a:xfrm>
            <a:off x="14792980" y="0"/>
            <a:ext cx="3495019" cy="3094938"/>
          </a:xfrm>
          <a:prstGeom prst="rect">
            <a:avLst/>
          </a:prstGeom>
        </p:spPr>
      </p:pic>
      <p:pic>
        <p:nvPicPr>
          <p:cNvPr id="6" name="object 6"/>
          <p:cNvPicPr/>
          <p:nvPr/>
        </p:nvPicPr>
        <p:blipFill>
          <a:blip r:embed="rId6" cstate="print"/>
          <a:stretch>
            <a:fillRect/>
          </a:stretch>
        </p:blipFill>
        <p:spPr>
          <a:xfrm>
            <a:off x="5193060" y="5357255"/>
            <a:ext cx="5857859" cy="4400549"/>
          </a:xfrm>
          <a:prstGeom prst="rect">
            <a:avLst/>
          </a:prstGeom>
        </p:spPr>
      </p:pic>
      <p:sp>
        <p:nvSpPr>
          <p:cNvPr id="7" name="object 7"/>
          <p:cNvSpPr txBox="1">
            <a:spLocks noGrp="1"/>
          </p:cNvSpPr>
          <p:nvPr>
            <p:ph type="title"/>
          </p:nvPr>
        </p:nvSpPr>
        <p:spPr>
          <a:xfrm>
            <a:off x="1522294" y="807326"/>
            <a:ext cx="11748135" cy="812165"/>
          </a:xfrm>
          <a:prstGeom prst="rect">
            <a:avLst/>
          </a:prstGeom>
        </p:spPr>
        <p:txBody>
          <a:bodyPr vert="horz" wrap="square" lIns="0" tIns="13970" rIns="0" bIns="0" rtlCol="0">
            <a:spAutoFit/>
          </a:bodyPr>
          <a:lstStyle/>
          <a:p>
            <a:pPr marL="12700">
              <a:lnSpc>
                <a:spcPct val="100000"/>
              </a:lnSpc>
              <a:spcBef>
                <a:spcPts val="110"/>
              </a:spcBef>
            </a:pPr>
            <a:r>
              <a:rPr spc="130" dirty="0"/>
              <a:t>Distributed</a:t>
            </a:r>
            <a:r>
              <a:rPr spc="105" dirty="0"/>
              <a:t> </a:t>
            </a:r>
            <a:r>
              <a:rPr spc="45" dirty="0"/>
              <a:t>Version</a:t>
            </a:r>
            <a:r>
              <a:rPr spc="110" dirty="0"/>
              <a:t> </a:t>
            </a:r>
            <a:r>
              <a:rPr spc="190" dirty="0"/>
              <a:t>Control</a:t>
            </a:r>
            <a:r>
              <a:rPr spc="105" dirty="0"/>
              <a:t> </a:t>
            </a:r>
            <a:r>
              <a:rPr spc="-5" dirty="0"/>
              <a:t>System:</a:t>
            </a:r>
          </a:p>
        </p:txBody>
      </p:sp>
      <p:sp>
        <p:nvSpPr>
          <p:cNvPr id="8" name="object 8"/>
          <p:cNvSpPr txBox="1"/>
          <p:nvPr/>
        </p:nvSpPr>
        <p:spPr>
          <a:xfrm>
            <a:off x="1522294" y="1813740"/>
            <a:ext cx="13978890" cy="3141345"/>
          </a:xfrm>
          <a:prstGeom prst="rect">
            <a:avLst/>
          </a:prstGeom>
        </p:spPr>
        <p:txBody>
          <a:bodyPr vert="horz" wrap="square" lIns="0" tIns="11430" rIns="0" bIns="0" rtlCol="0">
            <a:spAutoFit/>
          </a:bodyPr>
          <a:lstStyle/>
          <a:p>
            <a:pPr marL="12700" marR="5080">
              <a:lnSpc>
                <a:spcPct val="121700"/>
              </a:lnSpc>
              <a:spcBef>
                <a:spcPts val="90"/>
              </a:spcBef>
            </a:pPr>
            <a:r>
              <a:rPr sz="2800" spc="15" dirty="0">
                <a:solidFill>
                  <a:srgbClr val="FFFFFF"/>
                </a:solidFill>
                <a:latin typeface="Microsoft Sans Serif"/>
                <a:cs typeface="Microsoft Sans Serif"/>
              </a:rPr>
              <a:t>A </a:t>
            </a:r>
            <a:r>
              <a:rPr sz="2800" spc="120" dirty="0">
                <a:solidFill>
                  <a:srgbClr val="FFFFFF"/>
                </a:solidFill>
                <a:latin typeface="Microsoft Sans Serif"/>
                <a:cs typeface="Microsoft Sans Serif"/>
              </a:rPr>
              <a:t>Distributed </a:t>
            </a:r>
            <a:r>
              <a:rPr sz="2800" spc="60" dirty="0">
                <a:solidFill>
                  <a:srgbClr val="FFFFFF"/>
                </a:solidFill>
                <a:latin typeface="Microsoft Sans Serif"/>
                <a:cs typeface="Microsoft Sans Serif"/>
              </a:rPr>
              <a:t>Version </a:t>
            </a:r>
            <a:r>
              <a:rPr sz="2800" spc="105" dirty="0">
                <a:solidFill>
                  <a:srgbClr val="FFFFFF"/>
                </a:solidFill>
                <a:latin typeface="Microsoft Sans Serif"/>
                <a:cs typeface="Microsoft Sans Serif"/>
              </a:rPr>
              <a:t>Control </a:t>
            </a:r>
            <a:r>
              <a:rPr sz="2800" spc="90" dirty="0">
                <a:solidFill>
                  <a:srgbClr val="FFFFFF"/>
                </a:solidFill>
                <a:latin typeface="Microsoft Sans Serif"/>
                <a:cs typeface="Microsoft Sans Serif"/>
              </a:rPr>
              <a:t>System </a:t>
            </a:r>
            <a:r>
              <a:rPr sz="2800" dirty="0">
                <a:solidFill>
                  <a:srgbClr val="FFFFFF"/>
                </a:solidFill>
                <a:latin typeface="Microsoft Sans Serif"/>
                <a:cs typeface="Microsoft Sans Serif"/>
              </a:rPr>
              <a:t>(DVCS) </a:t>
            </a:r>
            <a:r>
              <a:rPr sz="2800" spc="25" dirty="0">
                <a:solidFill>
                  <a:srgbClr val="FFFFFF"/>
                </a:solidFill>
                <a:latin typeface="Microsoft Sans Serif"/>
                <a:cs typeface="Microsoft Sans Serif"/>
              </a:rPr>
              <a:t>is </a:t>
            </a:r>
            <a:r>
              <a:rPr sz="2800" spc="-25" dirty="0">
                <a:solidFill>
                  <a:srgbClr val="FFFFFF"/>
                </a:solidFill>
                <a:latin typeface="Microsoft Sans Serif"/>
                <a:cs typeface="Microsoft Sans Serif"/>
              </a:rPr>
              <a:t>a </a:t>
            </a:r>
            <a:r>
              <a:rPr sz="2800" spc="105" dirty="0">
                <a:solidFill>
                  <a:srgbClr val="FFFFFF"/>
                </a:solidFill>
                <a:latin typeface="Microsoft Sans Serif"/>
                <a:cs typeface="Microsoft Sans Serif"/>
              </a:rPr>
              <a:t>software </a:t>
            </a:r>
            <a:r>
              <a:rPr sz="2800" spc="135" dirty="0">
                <a:solidFill>
                  <a:srgbClr val="FFFFFF"/>
                </a:solidFill>
                <a:latin typeface="Microsoft Sans Serif"/>
                <a:cs typeface="Microsoft Sans Serif"/>
              </a:rPr>
              <a:t>tool </a:t>
            </a:r>
            <a:r>
              <a:rPr sz="2800" spc="170" dirty="0">
                <a:solidFill>
                  <a:srgbClr val="FFFFFF"/>
                </a:solidFill>
                <a:latin typeface="Microsoft Sans Serif"/>
                <a:cs typeface="Microsoft Sans Serif"/>
              </a:rPr>
              <a:t>that </a:t>
            </a:r>
            <a:r>
              <a:rPr sz="2800" spc="35" dirty="0">
                <a:solidFill>
                  <a:srgbClr val="FFFFFF"/>
                </a:solidFill>
                <a:latin typeface="Microsoft Sans Serif"/>
                <a:cs typeface="Microsoft Sans Serif"/>
              </a:rPr>
              <a:t>allows </a:t>
            </a:r>
            <a:r>
              <a:rPr sz="2800" spc="110" dirty="0">
                <a:solidFill>
                  <a:srgbClr val="FFFFFF"/>
                </a:solidFill>
                <a:latin typeface="Microsoft Sans Serif"/>
                <a:cs typeface="Microsoft Sans Serif"/>
              </a:rPr>
              <a:t>multiple </a:t>
            </a:r>
            <a:r>
              <a:rPr sz="2800" spc="-730" dirty="0">
                <a:solidFill>
                  <a:srgbClr val="FFFFFF"/>
                </a:solidFill>
                <a:latin typeface="Microsoft Sans Serif"/>
                <a:cs typeface="Microsoft Sans Serif"/>
              </a:rPr>
              <a:t> </a:t>
            </a:r>
            <a:r>
              <a:rPr sz="2800" spc="50" dirty="0">
                <a:solidFill>
                  <a:srgbClr val="FFFFFF"/>
                </a:solidFill>
                <a:latin typeface="Microsoft Sans Serif"/>
                <a:cs typeface="Microsoft Sans Serif"/>
              </a:rPr>
              <a:t>users</a:t>
            </a:r>
            <a:r>
              <a:rPr sz="2800" spc="10" dirty="0">
                <a:solidFill>
                  <a:srgbClr val="FFFFFF"/>
                </a:solidFill>
                <a:latin typeface="Microsoft Sans Serif"/>
                <a:cs typeface="Microsoft Sans Serif"/>
              </a:rPr>
              <a:t> </a:t>
            </a:r>
            <a:r>
              <a:rPr sz="2800" spc="220" dirty="0">
                <a:solidFill>
                  <a:srgbClr val="FFFFFF"/>
                </a:solidFill>
                <a:latin typeface="Microsoft Sans Serif"/>
                <a:cs typeface="Microsoft Sans Serif"/>
              </a:rPr>
              <a:t>to</a:t>
            </a:r>
            <a:r>
              <a:rPr sz="2800" spc="15" dirty="0">
                <a:solidFill>
                  <a:srgbClr val="FFFFFF"/>
                </a:solidFill>
                <a:latin typeface="Microsoft Sans Serif"/>
                <a:cs typeface="Microsoft Sans Serif"/>
              </a:rPr>
              <a:t> </a:t>
            </a:r>
            <a:r>
              <a:rPr sz="2800" spc="90" dirty="0">
                <a:solidFill>
                  <a:srgbClr val="FFFFFF"/>
                </a:solidFill>
                <a:latin typeface="Microsoft Sans Serif"/>
                <a:cs typeface="Microsoft Sans Serif"/>
              </a:rPr>
              <a:t>work</a:t>
            </a:r>
            <a:r>
              <a:rPr sz="2800" spc="15" dirty="0">
                <a:solidFill>
                  <a:srgbClr val="FFFFFF"/>
                </a:solidFill>
                <a:latin typeface="Microsoft Sans Serif"/>
                <a:cs typeface="Microsoft Sans Serif"/>
              </a:rPr>
              <a:t> </a:t>
            </a:r>
            <a:r>
              <a:rPr sz="2800" spc="90" dirty="0">
                <a:solidFill>
                  <a:srgbClr val="FFFFFF"/>
                </a:solidFill>
                <a:latin typeface="Microsoft Sans Serif"/>
                <a:cs typeface="Microsoft Sans Serif"/>
              </a:rPr>
              <a:t>on</a:t>
            </a:r>
            <a:r>
              <a:rPr sz="2800" spc="15" dirty="0">
                <a:solidFill>
                  <a:srgbClr val="FFFFFF"/>
                </a:solidFill>
                <a:latin typeface="Microsoft Sans Serif"/>
                <a:cs typeface="Microsoft Sans Serif"/>
              </a:rPr>
              <a:t> </a:t>
            </a:r>
            <a:r>
              <a:rPr sz="2800" spc="-25" dirty="0">
                <a:solidFill>
                  <a:srgbClr val="FFFFFF"/>
                </a:solidFill>
                <a:latin typeface="Microsoft Sans Serif"/>
                <a:cs typeface="Microsoft Sans Serif"/>
              </a:rPr>
              <a:t>a</a:t>
            </a:r>
            <a:r>
              <a:rPr sz="2800" spc="15" dirty="0">
                <a:solidFill>
                  <a:srgbClr val="FFFFFF"/>
                </a:solidFill>
                <a:latin typeface="Microsoft Sans Serif"/>
                <a:cs typeface="Microsoft Sans Serif"/>
              </a:rPr>
              <a:t> </a:t>
            </a:r>
            <a:r>
              <a:rPr sz="2800" spc="155" dirty="0">
                <a:solidFill>
                  <a:srgbClr val="FFFFFF"/>
                </a:solidFill>
                <a:latin typeface="Microsoft Sans Serif"/>
                <a:cs typeface="Microsoft Sans Serif"/>
              </a:rPr>
              <a:t>project</a:t>
            </a:r>
            <a:r>
              <a:rPr sz="2800" spc="15" dirty="0">
                <a:solidFill>
                  <a:srgbClr val="FFFFFF"/>
                </a:solidFill>
                <a:latin typeface="Microsoft Sans Serif"/>
                <a:cs typeface="Microsoft Sans Serif"/>
              </a:rPr>
              <a:t> </a:t>
            </a:r>
            <a:r>
              <a:rPr sz="2800" spc="65" dirty="0">
                <a:solidFill>
                  <a:srgbClr val="FFFFFF"/>
                </a:solidFill>
                <a:latin typeface="Microsoft Sans Serif"/>
                <a:cs typeface="Microsoft Sans Serif"/>
              </a:rPr>
              <a:t>collaboratively,</a:t>
            </a:r>
            <a:r>
              <a:rPr sz="2800" spc="10" dirty="0">
                <a:solidFill>
                  <a:srgbClr val="FFFFFF"/>
                </a:solidFill>
                <a:latin typeface="Microsoft Sans Serif"/>
                <a:cs typeface="Microsoft Sans Serif"/>
              </a:rPr>
              <a:t> </a:t>
            </a:r>
            <a:r>
              <a:rPr sz="2800" spc="70" dirty="0">
                <a:solidFill>
                  <a:srgbClr val="FFFFFF"/>
                </a:solidFill>
                <a:latin typeface="Microsoft Sans Serif"/>
                <a:cs typeface="Microsoft Sans Serif"/>
              </a:rPr>
              <a:t>maintaining</a:t>
            </a:r>
            <a:r>
              <a:rPr sz="2800" spc="15" dirty="0">
                <a:solidFill>
                  <a:srgbClr val="FFFFFF"/>
                </a:solidFill>
                <a:latin typeface="Microsoft Sans Serif"/>
                <a:cs typeface="Microsoft Sans Serif"/>
              </a:rPr>
              <a:t> </a:t>
            </a:r>
            <a:r>
              <a:rPr sz="2800" spc="114" dirty="0">
                <a:solidFill>
                  <a:srgbClr val="FFFFFF"/>
                </a:solidFill>
                <a:latin typeface="Microsoft Sans Serif"/>
                <a:cs typeface="Microsoft Sans Serif"/>
              </a:rPr>
              <a:t>their</a:t>
            </a:r>
            <a:r>
              <a:rPr sz="2800" spc="15" dirty="0">
                <a:solidFill>
                  <a:srgbClr val="FFFFFF"/>
                </a:solidFill>
                <a:latin typeface="Microsoft Sans Serif"/>
                <a:cs typeface="Microsoft Sans Serif"/>
              </a:rPr>
              <a:t> </a:t>
            </a:r>
            <a:r>
              <a:rPr sz="2800" spc="100" dirty="0">
                <a:solidFill>
                  <a:srgbClr val="FFFFFF"/>
                </a:solidFill>
                <a:latin typeface="Microsoft Sans Serif"/>
                <a:cs typeface="Microsoft Sans Serif"/>
              </a:rPr>
              <a:t>own</a:t>
            </a:r>
            <a:r>
              <a:rPr sz="2800" spc="15" dirty="0">
                <a:solidFill>
                  <a:srgbClr val="FFFFFF"/>
                </a:solidFill>
                <a:latin typeface="Microsoft Sans Serif"/>
                <a:cs typeface="Microsoft Sans Serif"/>
              </a:rPr>
              <a:t> </a:t>
            </a:r>
            <a:r>
              <a:rPr sz="2800" spc="145" dirty="0">
                <a:solidFill>
                  <a:srgbClr val="FFFFFF"/>
                </a:solidFill>
                <a:latin typeface="Microsoft Sans Serif"/>
                <a:cs typeface="Microsoft Sans Serif"/>
              </a:rPr>
              <a:t>complete</a:t>
            </a:r>
            <a:r>
              <a:rPr sz="2800" spc="15" dirty="0">
                <a:solidFill>
                  <a:srgbClr val="FFFFFF"/>
                </a:solidFill>
                <a:latin typeface="Microsoft Sans Serif"/>
                <a:cs typeface="Microsoft Sans Serif"/>
              </a:rPr>
              <a:t> </a:t>
            </a:r>
            <a:r>
              <a:rPr sz="2800" spc="110" dirty="0">
                <a:solidFill>
                  <a:srgbClr val="FFFFFF"/>
                </a:solidFill>
                <a:latin typeface="Microsoft Sans Serif"/>
                <a:cs typeface="Microsoft Sans Serif"/>
              </a:rPr>
              <a:t>copies</a:t>
            </a:r>
            <a:r>
              <a:rPr sz="2800" spc="15" dirty="0">
                <a:solidFill>
                  <a:srgbClr val="FFFFFF"/>
                </a:solidFill>
                <a:latin typeface="Microsoft Sans Serif"/>
                <a:cs typeface="Microsoft Sans Serif"/>
              </a:rPr>
              <a:t> </a:t>
            </a:r>
            <a:r>
              <a:rPr sz="2800" spc="140" dirty="0">
                <a:solidFill>
                  <a:srgbClr val="FFFFFF"/>
                </a:solidFill>
                <a:latin typeface="Microsoft Sans Serif"/>
                <a:cs typeface="Microsoft Sans Serif"/>
              </a:rPr>
              <a:t>of </a:t>
            </a:r>
            <a:r>
              <a:rPr sz="2800" spc="-730" dirty="0">
                <a:solidFill>
                  <a:srgbClr val="FFFFFF"/>
                </a:solidFill>
                <a:latin typeface="Microsoft Sans Serif"/>
                <a:cs typeface="Microsoft Sans Serif"/>
              </a:rPr>
              <a:t> </a:t>
            </a:r>
            <a:r>
              <a:rPr sz="2800" spc="145" dirty="0">
                <a:solidFill>
                  <a:srgbClr val="FFFFFF"/>
                </a:solidFill>
                <a:latin typeface="Microsoft Sans Serif"/>
                <a:cs typeface="Microsoft Sans Serif"/>
              </a:rPr>
              <a:t>the </a:t>
            </a:r>
            <a:r>
              <a:rPr sz="2800" spc="110" dirty="0">
                <a:solidFill>
                  <a:srgbClr val="FFFFFF"/>
                </a:solidFill>
                <a:latin typeface="Microsoft Sans Serif"/>
                <a:cs typeface="Microsoft Sans Serif"/>
              </a:rPr>
              <a:t>project's </a:t>
            </a:r>
            <a:r>
              <a:rPr sz="2800" spc="75" dirty="0">
                <a:solidFill>
                  <a:srgbClr val="FFFFFF"/>
                </a:solidFill>
                <a:latin typeface="Microsoft Sans Serif"/>
                <a:cs typeface="Microsoft Sans Serif"/>
              </a:rPr>
              <a:t>history. </a:t>
            </a:r>
            <a:r>
              <a:rPr sz="2800" spc="100" dirty="0">
                <a:solidFill>
                  <a:srgbClr val="FFFFFF"/>
                </a:solidFill>
                <a:latin typeface="Microsoft Sans Serif"/>
                <a:cs typeface="Microsoft Sans Serif"/>
              </a:rPr>
              <a:t>It facilitates </a:t>
            </a:r>
            <a:r>
              <a:rPr sz="2800" spc="125" dirty="0">
                <a:solidFill>
                  <a:srgbClr val="FFFFFF"/>
                </a:solidFill>
                <a:latin typeface="Microsoft Sans Serif"/>
                <a:cs typeface="Microsoft Sans Serif"/>
              </a:rPr>
              <a:t>efficient </a:t>
            </a:r>
            <a:r>
              <a:rPr sz="2800" spc="45" dirty="0">
                <a:solidFill>
                  <a:srgbClr val="FFFFFF"/>
                </a:solidFill>
                <a:latin typeface="Microsoft Sans Serif"/>
                <a:cs typeface="Microsoft Sans Serif"/>
              </a:rPr>
              <a:t>branching, </a:t>
            </a:r>
            <a:r>
              <a:rPr sz="2800" spc="25" dirty="0">
                <a:solidFill>
                  <a:srgbClr val="FFFFFF"/>
                </a:solidFill>
                <a:latin typeface="Microsoft Sans Serif"/>
                <a:cs typeface="Microsoft Sans Serif"/>
              </a:rPr>
              <a:t>merging, </a:t>
            </a:r>
            <a:r>
              <a:rPr sz="2800" spc="85" dirty="0">
                <a:solidFill>
                  <a:srgbClr val="FFFFFF"/>
                </a:solidFill>
                <a:latin typeface="Microsoft Sans Serif"/>
                <a:cs typeface="Microsoft Sans Serif"/>
              </a:rPr>
              <a:t>and offline </a:t>
            </a:r>
            <a:r>
              <a:rPr sz="2800" spc="30" dirty="0">
                <a:solidFill>
                  <a:srgbClr val="FFFFFF"/>
                </a:solidFill>
                <a:latin typeface="Microsoft Sans Serif"/>
                <a:cs typeface="Microsoft Sans Serif"/>
              </a:rPr>
              <a:t>access, </a:t>
            </a:r>
            <a:r>
              <a:rPr sz="2800" spc="35" dirty="0">
                <a:solidFill>
                  <a:srgbClr val="FFFFFF"/>
                </a:solidFill>
                <a:latin typeface="Microsoft Sans Serif"/>
                <a:cs typeface="Microsoft Sans Serif"/>
              </a:rPr>
              <a:t> </a:t>
            </a:r>
            <a:r>
              <a:rPr sz="2800" spc="60" dirty="0">
                <a:solidFill>
                  <a:srgbClr val="FFFFFF"/>
                </a:solidFill>
                <a:latin typeface="Microsoft Sans Serif"/>
                <a:cs typeface="Microsoft Sans Serif"/>
              </a:rPr>
              <a:t>enhancing </a:t>
            </a:r>
            <a:r>
              <a:rPr sz="2800" spc="70" dirty="0">
                <a:solidFill>
                  <a:srgbClr val="FFFFFF"/>
                </a:solidFill>
                <a:latin typeface="Microsoft Sans Serif"/>
                <a:cs typeface="Microsoft Sans Serif"/>
              </a:rPr>
              <a:t>collaboration. </a:t>
            </a:r>
            <a:r>
              <a:rPr sz="2800" spc="35" dirty="0">
                <a:solidFill>
                  <a:srgbClr val="FFFFFF"/>
                </a:solidFill>
                <a:latin typeface="Microsoft Sans Serif"/>
                <a:cs typeface="Microsoft Sans Serif"/>
              </a:rPr>
              <a:t>Popular </a:t>
            </a:r>
            <a:r>
              <a:rPr sz="2800" spc="50" dirty="0">
                <a:solidFill>
                  <a:srgbClr val="FFFFFF"/>
                </a:solidFill>
                <a:latin typeface="Microsoft Sans Serif"/>
                <a:cs typeface="Microsoft Sans Serif"/>
              </a:rPr>
              <a:t>in </a:t>
            </a:r>
            <a:r>
              <a:rPr sz="2800" spc="105" dirty="0">
                <a:solidFill>
                  <a:srgbClr val="FFFFFF"/>
                </a:solidFill>
                <a:latin typeface="Microsoft Sans Serif"/>
                <a:cs typeface="Microsoft Sans Serif"/>
              </a:rPr>
              <a:t>software </a:t>
            </a:r>
            <a:r>
              <a:rPr sz="2800" spc="90" dirty="0">
                <a:solidFill>
                  <a:srgbClr val="FFFFFF"/>
                </a:solidFill>
                <a:latin typeface="Microsoft Sans Serif"/>
                <a:cs typeface="Microsoft Sans Serif"/>
              </a:rPr>
              <a:t>development, </a:t>
            </a:r>
            <a:r>
              <a:rPr sz="2800" spc="10" dirty="0">
                <a:solidFill>
                  <a:srgbClr val="FFFFFF"/>
                </a:solidFill>
                <a:latin typeface="Microsoft Sans Serif"/>
                <a:cs typeface="Microsoft Sans Serif"/>
              </a:rPr>
              <a:t>Git, </a:t>
            </a:r>
            <a:r>
              <a:rPr sz="2800" spc="-25" dirty="0">
                <a:solidFill>
                  <a:srgbClr val="FFFFFF"/>
                </a:solidFill>
                <a:latin typeface="Microsoft Sans Serif"/>
                <a:cs typeface="Microsoft Sans Serif"/>
              </a:rPr>
              <a:t>a </a:t>
            </a:r>
            <a:r>
              <a:rPr sz="2800" spc="50" dirty="0">
                <a:solidFill>
                  <a:srgbClr val="FFFFFF"/>
                </a:solidFill>
                <a:latin typeface="Microsoft Sans Serif"/>
                <a:cs typeface="Microsoft Sans Serif"/>
              </a:rPr>
              <a:t>leading </a:t>
            </a:r>
            <a:r>
              <a:rPr sz="2800" spc="-100" dirty="0">
                <a:solidFill>
                  <a:srgbClr val="FFFFFF"/>
                </a:solidFill>
                <a:latin typeface="Microsoft Sans Serif"/>
                <a:cs typeface="Microsoft Sans Serif"/>
              </a:rPr>
              <a:t>DVCS, </a:t>
            </a:r>
            <a:r>
              <a:rPr sz="2800" spc="-95" dirty="0">
                <a:solidFill>
                  <a:srgbClr val="FFFFFF"/>
                </a:solidFill>
                <a:latin typeface="Microsoft Sans Serif"/>
                <a:cs typeface="Microsoft Sans Serif"/>
              </a:rPr>
              <a:t> </a:t>
            </a:r>
            <a:r>
              <a:rPr sz="2800" spc="55" dirty="0">
                <a:solidFill>
                  <a:srgbClr val="FFFFFF"/>
                </a:solidFill>
                <a:latin typeface="Microsoft Sans Serif"/>
                <a:cs typeface="Microsoft Sans Serif"/>
              </a:rPr>
              <a:t>enables </a:t>
            </a:r>
            <a:r>
              <a:rPr sz="2800" spc="90" dirty="0">
                <a:solidFill>
                  <a:srgbClr val="FFFFFF"/>
                </a:solidFill>
                <a:latin typeface="Microsoft Sans Serif"/>
                <a:cs typeface="Microsoft Sans Serif"/>
              </a:rPr>
              <a:t>developers </a:t>
            </a:r>
            <a:r>
              <a:rPr sz="2800" spc="220" dirty="0">
                <a:solidFill>
                  <a:srgbClr val="FFFFFF"/>
                </a:solidFill>
                <a:latin typeface="Microsoft Sans Serif"/>
                <a:cs typeface="Microsoft Sans Serif"/>
              </a:rPr>
              <a:t>to </a:t>
            </a:r>
            <a:r>
              <a:rPr sz="2800" spc="90" dirty="0">
                <a:solidFill>
                  <a:srgbClr val="FFFFFF"/>
                </a:solidFill>
                <a:latin typeface="Microsoft Sans Serif"/>
                <a:cs typeface="Microsoft Sans Serif"/>
              </a:rPr>
              <a:t>work </a:t>
            </a:r>
            <a:r>
              <a:rPr sz="2800" spc="120" dirty="0">
                <a:solidFill>
                  <a:srgbClr val="FFFFFF"/>
                </a:solidFill>
                <a:latin typeface="Microsoft Sans Serif"/>
                <a:cs typeface="Microsoft Sans Serif"/>
              </a:rPr>
              <a:t>concurrently </a:t>
            </a:r>
            <a:r>
              <a:rPr sz="2800" spc="85" dirty="0">
                <a:solidFill>
                  <a:srgbClr val="FFFFFF"/>
                </a:solidFill>
                <a:latin typeface="Microsoft Sans Serif"/>
                <a:cs typeface="Microsoft Sans Serif"/>
              </a:rPr>
              <a:t>and </a:t>
            </a:r>
            <a:r>
              <a:rPr sz="2800" spc="45" dirty="0">
                <a:solidFill>
                  <a:srgbClr val="FFFFFF"/>
                </a:solidFill>
                <a:latin typeface="Microsoft Sans Serif"/>
                <a:cs typeface="Microsoft Sans Serif"/>
              </a:rPr>
              <a:t>manage </a:t>
            </a:r>
            <a:r>
              <a:rPr sz="2800" spc="155" dirty="0">
                <a:solidFill>
                  <a:srgbClr val="FFFFFF"/>
                </a:solidFill>
                <a:latin typeface="Microsoft Sans Serif"/>
                <a:cs typeface="Microsoft Sans Serif"/>
              </a:rPr>
              <a:t>project </a:t>
            </a:r>
            <a:r>
              <a:rPr sz="2800" spc="60" dirty="0">
                <a:solidFill>
                  <a:srgbClr val="FFFFFF"/>
                </a:solidFill>
                <a:latin typeface="Microsoft Sans Serif"/>
                <a:cs typeface="Microsoft Sans Serif"/>
              </a:rPr>
              <a:t>versions </a:t>
            </a:r>
            <a:r>
              <a:rPr sz="2800" spc="85" dirty="0">
                <a:solidFill>
                  <a:srgbClr val="FFFFFF"/>
                </a:solidFill>
                <a:latin typeface="Microsoft Sans Serif"/>
                <a:cs typeface="Microsoft Sans Serif"/>
              </a:rPr>
              <a:t>effectively, </a:t>
            </a:r>
            <a:r>
              <a:rPr sz="2800" spc="90" dirty="0">
                <a:solidFill>
                  <a:srgbClr val="FFFFFF"/>
                </a:solidFill>
                <a:latin typeface="Microsoft Sans Serif"/>
                <a:cs typeface="Microsoft Sans Serif"/>
              </a:rPr>
              <a:t> </a:t>
            </a:r>
            <a:r>
              <a:rPr sz="2800" spc="100" dirty="0">
                <a:solidFill>
                  <a:srgbClr val="FFFFFF"/>
                </a:solidFill>
                <a:latin typeface="Microsoft Sans Serif"/>
                <a:cs typeface="Microsoft Sans Serif"/>
              </a:rPr>
              <a:t>providing</a:t>
            </a:r>
            <a:r>
              <a:rPr sz="2800" dirty="0">
                <a:solidFill>
                  <a:srgbClr val="FFFFFF"/>
                </a:solidFill>
                <a:latin typeface="Microsoft Sans Serif"/>
                <a:cs typeface="Microsoft Sans Serif"/>
              </a:rPr>
              <a:t> </a:t>
            </a:r>
            <a:r>
              <a:rPr sz="2800" spc="114" dirty="0">
                <a:solidFill>
                  <a:srgbClr val="FFFFFF"/>
                </a:solidFill>
                <a:latin typeface="Microsoft Sans Serif"/>
                <a:cs typeface="Microsoft Sans Serif"/>
              </a:rPr>
              <a:t>speed</a:t>
            </a:r>
            <a:r>
              <a:rPr sz="2800" spc="5" dirty="0">
                <a:solidFill>
                  <a:srgbClr val="FFFFFF"/>
                </a:solidFill>
                <a:latin typeface="Microsoft Sans Serif"/>
                <a:cs typeface="Microsoft Sans Serif"/>
              </a:rPr>
              <a:t> </a:t>
            </a:r>
            <a:r>
              <a:rPr sz="2800" spc="85" dirty="0">
                <a:solidFill>
                  <a:srgbClr val="FFFFFF"/>
                </a:solidFill>
                <a:latin typeface="Microsoft Sans Serif"/>
                <a:cs typeface="Microsoft Sans Serif"/>
              </a:rPr>
              <a:t>and</a:t>
            </a:r>
            <a:r>
              <a:rPr sz="2800" spc="5" dirty="0">
                <a:solidFill>
                  <a:srgbClr val="FFFFFF"/>
                </a:solidFill>
                <a:latin typeface="Microsoft Sans Serif"/>
                <a:cs typeface="Microsoft Sans Serif"/>
              </a:rPr>
              <a:t> </a:t>
            </a:r>
            <a:r>
              <a:rPr sz="2800" spc="100" dirty="0">
                <a:solidFill>
                  <a:srgbClr val="FFFFFF"/>
                </a:solidFill>
                <a:latin typeface="Microsoft Sans Serif"/>
                <a:cs typeface="Microsoft Sans Serif"/>
              </a:rPr>
              <a:t>versatility</a:t>
            </a:r>
            <a:r>
              <a:rPr sz="2800" spc="5" dirty="0">
                <a:solidFill>
                  <a:srgbClr val="FFFFFF"/>
                </a:solidFill>
                <a:latin typeface="Microsoft Sans Serif"/>
                <a:cs typeface="Microsoft Sans Serif"/>
              </a:rPr>
              <a:t> </a:t>
            </a:r>
            <a:r>
              <a:rPr sz="2800" spc="220" dirty="0">
                <a:solidFill>
                  <a:srgbClr val="FFFFFF"/>
                </a:solidFill>
                <a:latin typeface="Microsoft Sans Serif"/>
                <a:cs typeface="Microsoft Sans Serif"/>
              </a:rPr>
              <a:t>to</a:t>
            </a:r>
            <a:r>
              <a:rPr sz="2800" spc="5" dirty="0">
                <a:solidFill>
                  <a:srgbClr val="FFFFFF"/>
                </a:solidFill>
                <a:latin typeface="Microsoft Sans Serif"/>
                <a:cs typeface="Microsoft Sans Serif"/>
              </a:rPr>
              <a:t> </a:t>
            </a:r>
            <a:r>
              <a:rPr sz="2800" spc="145" dirty="0">
                <a:solidFill>
                  <a:srgbClr val="FFFFFF"/>
                </a:solidFill>
                <a:latin typeface="Microsoft Sans Serif"/>
                <a:cs typeface="Microsoft Sans Serif"/>
              </a:rPr>
              <a:t>the</a:t>
            </a:r>
            <a:r>
              <a:rPr sz="2800" spc="5" dirty="0">
                <a:solidFill>
                  <a:srgbClr val="FFFFFF"/>
                </a:solidFill>
                <a:latin typeface="Microsoft Sans Serif"/>
                <a:cs typeface="Microsoft Sans Serif"/>
              </a:rPr>
              <a:t> </a:t>
            </a:r>
            <a:r>
              <a:rPr sz="2800" spc="125" dirty="0">
                <a:solidFill>
                  <a:srgbClr val="FFFFFF"/>
                </a:solidFill>
                <a:latin typeface="Microsoft Sans Serif"/>
                <a:cs typeface="Microsoft Sans Serif"/>
              </a:rPr>
              <a:t>development</a:t>
            </a:r>
            <a:r>
              <a:rPr sz="2800" spc="5" dirty="0">
                <a:solidFill>
                  <a:srgbClr val="FFFFFF"/>
                </a:solidFill>
                <a:latin typeface="Microsoft Sans Serif"/>
                <a:cs typeface="Microsoft Sans Serif"/>
              </a:rPr>
              <a:t> </a:t>
            </a:r>
            <a:r>
              <a:rPr sz="2800" spc="65" dirty="0">
                <a:solidFill>
                  <a:srgbClr val="FFFFFF"/>
                </a:solidFill>
                <a:latin typeface="Microsoft Sans Serif"/>
                <a:cs typeface="Microsoft Sans Serif"/>
              </a:rPr>
              <a:t>process.</a:t>
            </a:r>
            <a:endParaRPr sz="2800">
              <a:latin typeface="Microsoft Sans Serif"/>
              <a:cs typeface="Microsoft Sans Serif"/>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67E6F0-9821-B2B2-07EF-8B6841067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57250"/>
            <a:ext cx="15240000" cy="8572500"/>
          </a:xfrm>
          <a:prstGeom prst="rect">
            <a:avLst/>
          </a:prstGeom>
        </p:spPr>
      </p:pic>
    </p:spTree>
    <p:extLst>
      <p:ext uri="{BB962C8B-B14F-4D97-AF65-F5344CB8AC3E}">
        <p14:creationId xmlns:p14="http://schemas.microsoft.com/office/powerpoint/2010/main" val="3301707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D9319C-A0A2-A0FC-F664-F9DA75F2A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57250"/>
            <a:ext cx="15240000" cy="8572500"/>
          </a:xfrm>
          <a:prstGeom prst="rect">
            <a:avLst/>
          </a:prstGeom>
        </p:spPr>
      </p:pic>
    </p:spTree>
    <p:extLst>
      <p:ext uri="{BB962C8B-B14F-4D97-AF65-F5344CB8AC3E}">
        <p14:creationId xmlns:p14="http://schemas.microsoft.com/office/powerpoint/2010/main" val="462026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EF2855-DB7F-7089-B1E8-9DDA4DDA5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571500"/>
            <a:ext cx="15240000" cy="9067800"/>
          </a:xfrm>
          <a:prstGeom prst="rect">
            <a:avLst/>
          </a:prstGeom>
        </p:spPr>
      </p:pic>
    </p:spTree>
    <p:extLst>
      <p:ext uri="{BB962C8B-B14F-4D97-AF65-F5344CB8AC3E}">
        <p14:creationId xmlns:p14="http://schemas.microsoft.com/office/powerpoint/2010/main" val="3904775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CAC1A-8247-0797-87FF-C1BA68D07ACF}"/>
              </a:ext>
            </a:extLst>
          </p:cNvPr>
          <p:cNvPicPr>
            <a:picLocks noChangeAspect="1"/>
          </p:cNvPicPr>
          <p:nvPr/>
        </p:nvPicPr>
        <p:blipFill rotWithShape="1">
          <a:blip r:embed="rId2">
            <a:extLst>
              <a:ext uri="{28A0092B-C50C-407E-A947-70E740481C1C}">
                <a14:useLocalDpi xmlns:a14="http://schemas.microsoft.com/office/drawing/2010/main" val="0"/>
              </a:ext>
            </a:extLst>
          </a:blip>
          <a:srcRect l="7076" r="8491"/>
          <a:stretch/>
        </p:blipFill>
        <p:spPr>
          <a:xfrm>
            <a:off x="228600" y="266700"/>
            <a:ext cx="16383000" cy="9525000"/>
          </a:xfrm>
          <a:prstGeom prst="rect">
            <a:avLst/>
          </a:prstGeom>
        </p:spPr>
      </p:pic>
    </p:spTree>
    <p:extLst>
      <p:ext uri="{BB962C8B-B14F-4D97-AF65-F5344CB8AC3E}">
        <p14:creationId xmlns:p14="http://schemas.microsoft.com/office/powerpoint/2010/main" val="3146073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2BB60-97A8-83EB-141B-67403D0B0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6700"/>
            <a:ext cx="4848225" cy="3657600"/>
          </a:xfrm>
          <a:prstGeom prst="rect">
            <a:avLst/>
          </a:prstGeom>
        </p:spPr>
      </p:pic>
      <p:pic>
        <p:nvPicPr>
          <p:cNvPr id="5" name="Picture 4">
            <a:extLst>
              <a:ext uri="{FF2B5EF4-FFF2-40B4-BE49-F238E27FC236}">
                <a16:creationId xmlns:a16="http://schemas.microsoft.com/office/drawing/2014/main" id="{6C0671BB-07E2-5B7E-62D5-3338DBF0A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2057400"/>
            <a:ext cx="12420600" cy="7810500"/>
          </a:xfrm>
          <a:prstGeom prst="rect">
            <a:avLst/>
          </a:prstGeom>
        </p:spPr>
      </p:pic>
    </p:spTree>
    <p:extLst>
      <p:ext uri="{BB962C8B-B14F-4D97-AF65-F5344CB8AC3E}">
        <p14:creationId xmlns:p14="http://schemas.microsoft.com/office/powerpoint/2010/main" val="550804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4792980" y="0"/>
            <a:ext cx="3495019" cy="3094938"/>
          </a:xfrm>
          <a:prstGeom prst="rect">
            <a:avLst/>
          </a:prstGeom>
        </p:spPr>
      </p:pic>
      <p:pic>
        <p:nvPicPr>
          <p:cNvPr id="4" name="object 4"/>
          <p:cNvPicPr/>
          <p:nvPr/>
        </p:nvPicPr>
        <p:blipFill>
          <a:blip r:embed="rId4" cstate="print"/>
          <a:stretch>
            <a:fillRect/>
          </a:stretch>
        </p:blipFill>
        <p:spPr>
          <a:xfrm>
            <a:off x="0" y="5565099"/>
            <a:ext cx="17868899" cy="3695699"/>
          </a:xfrm>
          <a:prstGeom prst="rect">
            <a:avLst/>
          </a:prstGeom>
        </p:spPr>
      </p:pic>
      <p:sp>
        <p:nvSpPr>
          <p:cNvPr id="5" name="object 5"/>
          <p:cNvSpPr txBox="1">
            <a:spLocks noGrp="1"/>
          </p:cNvSpPr>
          <p:nvPr>
            <p:ph type="title"/>
          </p:nvPr>
        </p:nvSpPr>
        <p:spPr>
          <a:xfrm>
            <a:off x="734163" y="1446879"/>
            <a:ext cx="8820785" cy="812165"/>
          </a:xfrm>
          <a:prstGeom prst="rect">
            <a:avLst/>
          </a:prstGeom>
        </p:spPr>
        <p:txBody>
          <a:bodyPr vert="horz" wrap="square" lIns="0" tIns="13970" rIns="0" bIns="0" rtlCol="0">
            <a:spAutoFit/>
          </a:bodyPr>
          <a:lstStyle/>
          <a:p>
            <a:pPr marL="12700">
              <a:lnSpc>
                <a:spcPct val="100000"/>
              </a:lnSpc>
              <a:spcBef>
                <a:spcPts val="110"/>
              </a:spcBef>
            </a:pPr>
            <a:r>
              <a:rPr spc="25" dirty="0"/>
              <a:t>Resolving</a:t>
            </a:r>
            <a:r>
              <a:rPr spc="85" dirty="0"/>
              <a:t> </a:t>
            </a:r>
            <a:r>
              <a:rPr spc="375" dirty="0"/>
              <a:t>Merge</a:t>
            </a:r>
            <a:r>
              <a:rPr spc="85" dirty="0"/>
              <a:t> </a:t>
            </a:r>
            <a:r>
              <a:rPr spc="125" dirty="0"/>
              <a:t>conflicts:</a:t>
            </a:r>
          </a:p>
        </p:txBody>
      </p:sp>
      <p:pic>
        <p:nvPicPr>
          <p:cNvPr id="6" name="object 6"/>
          <p:cNvPicPr/>
          <p:nvPr/>
        </p:nvPicPr>
        <p:blipFill>
          <a:blip r:embed="rId5" cstate="print"/>
          <a:stretch>
            <a:fillRect/>
          </a:stretch>
        </p:blipFill>
        <p:spPr>
          <a:xfrm>
            <a:off x="917390" y="2797527"/>
            <a:ext cx="180975" cy="180975"/>
          </a:xfrm>
          <a:prstGeom prst="rect">
            <a:avLst/>
          </a:prstGeom>
        </p:spPr>
      </p:pic>
      <p:pic>
        <p:nvPicPr>
          <p:cNvPr id="7" name="object 7"/>
          <p:cNvPicPr/>
          <p:nvPr/>
        </p:nvPicPr>
        <p:blipFill>
          <a:blip r:embed="rId6" cstate="print"/>
          <a:stretch>
            <a:fillRect/>
          </a:stretch>
        </p:blipFill>
        <p:spPr>
          <a:xfrm>
            <a:off x="917390" y="4378677"/>
            <a:ext cx="180975" cy="180975"/>
          </a:xfrm>
          <a:prstGeom prst="rect">
            <a:avLst/>
          </a:prstGeom>
        </p:spPr>
      </p:pic>
      <p:sp>
        <p:nvSpPr>
          <p:cNvPr id="8" name="object 8"/>
          <p:cNvSpPr txBox="1"/>
          <p:nvPr/>
        </p:nvSpPr>
        <p:spPr>
          <a:xfrm>
            <a:off x="1332124" y="2379043"/>
            <a:ext cx="15307310" cy="2397125"/>
          </a:xfrm>
          <a:prstGeom prst="rect">
            <a:avLst/>
          </a:prstGeom>
        </p:spPr>
        <p:txBody>
          <a:bodyPr vert="horz" wrap="square" lIns="0" tIns="11430" rIns="0" bIns="0" rtlCol="0">
            <a:spAutoFit/>
          </a:bodyPr>
          <a:lstStyle/>
          <a:p>
            <a:pPr marL="12700" marR="5080">
              <a:lnSpc>
                <a:spcPct val="122100"/>
              </a:lnSpc>
              <a:spcBef>
                <a:spcPts val="90"/>
              </a:spcBef>
            </a:pPr>
            <a:r>
              <a:rPr sz="4250" spc="220" dirty="0">
                <a:solidFill>
                  <a:srgbClr val="FFFFFF"/>
                </a:solidFill>
                <a:latin typeface="Trebuchet MS"/>
                <a:cs typeface="Trebuchet MS"/>
              </a:rPr>
              <a:t>An</a:t>
            </a:r>
            <a:r>
              <a:rPr sz="4250" spc="-150" dirty="0">
                <a:solidFill>
                  <a:srgbClr val="FFFFFF"/>
                </a:solidFill>
                <a:latin typeface="Trebuchet MS"/>
                <a:cs typeface="Trebuchet MS"/>
              </a:rPr>
              <a:t> </a:t>
            </a:r>
            <a:r>
              <a:rPr sz="4250" spc="85" dirty="0">
                <a:solidFill>
                  <a:srgbClr val="FFFFFF"/>
                </a:solidFill>
                <a:latin typeface="Trebuchet MS"/>
                <a:cs typeface="Trebuchet MS"/>
              </a:rPr>
              <a:t>event</a:t>
            </a:r>
            <a:r>
              <a:rPr sz="4250" spc="-150" dirty="0">
                <a:solidFill>
                  <a:srgbClr val="FFFFFF"/>
                </a:solidFill>
                <a:latin typeface="Trebuchet MS"/>
                <a:cs typeface="Trebuchet MS"/>
              </a:rPr>
              <a:t> </a:t>
            </a:r>
            <a:r>
              <a:rPr sz="4250" spc="30" dirty="0">
                <a:solidFill>
                  <a:srgbClr val="FFFFFF"/>
                </a:solidFill>
                <a:latin typeface="Trebuchet MS"/>
                <a:cs typeface="Trebuchet MS"/>
              </a:rPr>
              <a:t>that</a:t>
            </a:r>
            <a:r>
              <a:rPr sz="4250" spc="-150" dirty="0">
                <a:solidFill>
                  <a:srgbClr val="FFFFFF"/>
                </a:solidFill>
                <a:latin typeface="Trebuchet MS"/>
                <a:cs typeface="Trebuchet MS"/>
              </a:rPr>
              <a:t> </a:t>
            </a:r>
            <a:r>
              <a:rPr sz="4250" spc="110" dirty="0">
                <a:solidFill>
                  <a:srgbClr val="FFFFFF"/>
                </a:solidFill>
                <a:latin typeface="Trebuchet MS"/>
                <a:cs typeface="Trebuchet MS"/>
              </a:rPr>
              <a:t>takes</a:t>
            </a:r>
            <a:r>
              <a:rPr sz="4250" spc="-150" dirty="0">
                <a:solidFill>
                  <a:srgbClr val="FFFFFF"/>
                </a:solidFill>
                <a:latin typeface="Trebuchet MS"/>
                <a:cs typeface="Trebuchet MS"/>
              </a:rPr>
              <a:t> </a:t>
            </a:r>
            <a:r>
              <a:rPr sz="4250" spc="100" dirty="0">
                <a:solidFill>
                  <a:srgbClr val="FFFFFF"/>
                </a:solidFill>
                <a:latin typeface="Trebuchet MS"/>
                <a:cs typeface="Trebuchet MS"/>
              </a:rPr>
              <a:t>place</a:t>
            </a:r>
            <a:r>
              <a:rPr sz="4250" spc="-145" dirty="0">
                <a:solidFill>
                  <a:srgbClr val="FFFFFF"/>
                </a:solidFill>
                <a:latin typeface="Trebuchet MS"/>
                <a:cs typeface="Trebuchet MS"/>
              </a:rPr>
              <a:t> </a:t>
            </a:r>
            <a:r>
              <a:rPr sz="4250" spc="100" dirty="0">
                <a:solidFill>
                  <a:srgbClr val="FFFFFF"/>
                </a:solidFill>
                <a:latin typeface="Trebuchet MS"/>
                <a:cs typeface="Trebuchet MS"/>
              </a:rPr>
              <a:t>when</a:t>
            </a:r>
            <a:r>
              <a:rPr sz="4250" spc="-150" dirty="0">
                <a:solidFill>
                  <a:srgbClr val="FFFFFF"/>
                </a:solidFill>
                <a:latin typeface="Trebuchet MS"/>
                <a:cs typeface="Trebuchet MS"/>
              </a:rPr>
              <a:t> </a:t>
            </a:r>
            <a:r>
              <a:rPr sz="4250" spc="-5" dirty="0">
                <a:solidFill>
                  <a:srgbClr val="FFFFFF"/>
                </a:solidFill>
                <a:latin typeface="Trebuchet MS"/>
                <a:cs typeface="Trebuchet MS"/>
              </a:rPr>
              <a:t>git</a:t>
            </a:r>
            <a:r>
              <a:rPr sz="4250" spc="-150" dirty="0">
                <a:solidFill>
                  <a:srgbClr val="FFFFFF"/>
                </a:solidFill>
                <a:latin typeface="Trebuchet MS"/>
                <a:cs typeface="Trebuchet MS"/>
              </a:rPr>
              <a:t> </a:t>
            </a:r>
            <a:r>
              <a:rPr sz="4250" spc="110" dirty="0">
                <a:solidFill>
                  <a:srgbClr val="FFFFFF"/>
                </a:solidFill>
                <a:latin typeface="Trebuchet MS"/>
                <a:cs typeface="Trebuchet MS"/>
              </a:rPr>
              <a:t>is</a:t>
            </a:r>
            <a:r>
              <a:rPr sz="4250" spc="-150" dirty="0">
                <a:solidFill>
                  <a:srgbClr val="FFFFFF"/>
                </a:solidFill>
                <a:latin typeface="Trebuchet MS"/>
                <a:cs typeface="Trebuchet MS"/>
              </a:rPr>
              <a:t> </a:t>
            </a:r>
            <a:r>
              <a:rPr sz="4250" spc="70" dirty="0">
                <a:solidFill>
                  <a:srgbClr val="FFFFFF"/>
                </a:solidFill>
                <a:latin typeface="Trebuchet MS"/>
                <a:cs typeface="Trebuchet MS"/>
              </a:rPr>
              <a:t>unable</a:t>
            </a:r>
            <a:r>
              <a:rPr sz="4250" spc="-145" dirty="0">
                <a:solidFill>
                  <a:srgbClr val="FFFFFF"/>
                </a:solidFill>
                <a:latin typeface="Trebuchet MS"/>
                <a:cs typeface="Trebuchet MS"/>
              </a:rPr>
              <a:t> </a:t>
            </a:r>
            <a:r>
              <a:rPr sz="4250" spc="105" dirty="0">
                <a:solidFill>
                  <a:srgbClr val="FFFFFF"/>
                </a:solidFill>
                <a:latin typeface="Trebuchet MS"/>
                <a:cs typeface="Trebuchet MS"/>
              </a:rPr>
              <a:t>to</a:t>
            </a:r>
            <a:r>
              <a:rPr sz="4250" spc="-150" dirty="0">
                <a:solidFill>
                  <a:srgbClr val="FFFFFF"/>
                </a:solidFill>
                <a:latin typeface="Trebuchet MS"/>
                <a:cs typeface="Trebuchet MS"/>
              </a:rPr>
              <a:t> </a:t>
            </a:r>
            <a:r>
              <a:rPr sz="4250" spc="45" dirty="0">
                <a:solidFill>
                  <a:srgbClr val="FFFFFF"/>
                </a:solidFill>
                <a:latin typeface="Trebuchet MS"/>
                <a:cs typeface="Trebuchet MS"/>
              </a:rPr>
              <a:t>automatically </a:t>
            </a:r>
            <a:r>
              <a:rPr sz="4250" spc="-1265" dirty="0">
                <a:solidFill>
                  <a:srgbClr val="FFFFFF"/>
                </a:solidFill>
                <a:latin typeface="Trebuchet MS"/>
                <a:cs typeface="Trebuchet MS"/>
              </a:rPr>
              <a:t> </a:t>
            </a:r>
            <a:r>
              <a:rPr sz="4250" spc="85" dirty="0">
                <a:solidFill>
                  <a:srgbClr val="FFFFFF"/>
                </a:solidFill>
                <a:latin typeface="Trebuchet MS"/>
                <a:cs typeface="Trebuchet MS"/>
              </a:rPr>
              <a:t>resolve</a:t>
            </a:r>
            <a:r>
              <a:rPr sz="4250" spc="-155" dirty="0">
                <a:solidFill>
                  <a:srgbClr val="FFFFFF"/>
                </a:solidFill>
                <a:latin typeface="Trebuchet MS"/>
                <a:cs typeface="Trebuchet MS"/>
              </a:rPr>
              <a:t> </a:t>
            </a:r>
            <a:r>
              <a:rPr sz="4250" spc="80" dirty="0">
                <a:solidFill>
                  <a:srgbClr val="FFFFFF"/>
                </a:solidFill>
                <a:latin typeface="Trebuchet MS"/>
                <a:cs typeface="Trebuchet MS"/>
              </a:rPr>
              <a:t>differences</a:t>
            </a:r>
            <a:r>
              <a:rPr sz="4250" spc="-150" dirty="0">
                <a:solidFill>
                  <a:srgbClr val="FFFFFF"/>
                </a:solidFill>
                <a:latin typeface="Trebuchet MS"/>
                <a:cs typeface="Trebuchet MS"/>
              </a:rPr>
              <a:t> </a:t>
            </a:r>
            <a:r>
              <a:rPr sz="4250" spc="-40" dirty="0">
                <a:solidFill>
                  <a:srgbClr val="FFFFFF"/>
                </a:solidFill>
                <a:latin typeface="Trebuchet MS"/>
                <a:cs typeface="Trebuchet MS"/>
              </a:rPr>
              <a:t>in</a:t>
            </a:r>
            <a:r>
              <a:rPr sz="4250" spc="-150" dirty="0">
                <a:solidFill>
                  <a:srgbClr val="FFFFFF"/>
                </a:solidFill>
                <a:latin typeface="Trebuchet MS"/>
                <a:cs typeface="Trebuchet MS"/>
              </a:rPr>
              <a:t> </a:t>
            </a:r>
            <a:r>
              <a:rPr sz="4250" spc="245" dirty="0">
                <a:solidFill>
                  <a:srgbClr val="FFFFFF"/>
                </a:solidFill>
                <a:latin typeface="Trebuchet MS"/>
                <a:cs typeface="Trebuchet MS"/>
              </a:rPr>
              <a:t>code</a:t>
            </a:r>
            <a:r>
              <a:rPr sz="4250" spc="-150" dirty="0">
                <a:solidFill>
                  <a:srgbClr val="FFFFFF"/>
                </a:solidFill>
                <a:latin typeface="Trebuchet MS"/>
                <a:cs typeface="Trebuchet MS"/>
              </a:rPr>
              <a:t> </a:t>
            </a:r>
            <a:r>
              <a:rPr sz="4250" spc="110" dirty="0">
                <a:solidFill>
                  <a:srgbClr val="FFFFFF"/>
                </a:solidFill>
                <a:latin typeface="Trebuchet MS"/>
                <a:cs typeface="Trebuchet MS"/>
              </a:rPr>
              <a:t>between</a:t>
            </a:r>
            <a:r>
              <a:rPr sz="4250" spc="-150" dirty="0">
                <a:solidFill>
                  <a:srgbClr val="FFFFFF"/>
                </a:solidFill>
                <a:latin typeface="Trebuchet MS"/>
                <a:cs typeface="Trebuchet MS"/>
              </a:rPr>
              <a:t> </a:t>
            </a:r>
            <a:r>
              <a:rPr sz="4250" spc="85" dirty="0">
                <a:solidFill>
                  <a:srgbClr val="FFFFFF"/>
                </a:solidFill>
                <a:latin typeface="Trebuchet MS"/>
                <a:cs typeface="Trebuchet MS"/>
              </a:rPr>
              <a:t>two</a:t>
            </a:r>
            <a:r>
              <a:rPr sz="4250" spc="-150" dirty="0">
                <a:solidFill>
                  <a:srgbClr val="FFFFFF"/>
                </a:solidFill>
                <a:latin typeface="Trebuchet MS"/>
                <a:cs typeface="Trebuchet MS"/>
              </a:rPr>
              <a:t> </a:t>
            </a:r>
            <a:r>
              <a:rPr sz="4250" spc="75" dirty="0">
                <a:solidFill>
                  <a:srgbClr val="FFFFFF"/>
                </a:solidFill>
                <a:latin typeface="Trebuchet MS"/>
                <a:cs typeface="Trebuchet MS"/>
              </a:rPr>
              <a:t>commits.</a:t>
            </a:r>
            <a:endParaRPr sz="4250">
              <a:latin typeface="Trebuchet MS"/>
              <a:cs typeface="Trebuchet MS"/>
            </a:endParaRPr>
          </a:p>
          <a:p>
            <a:pPr marL="12700">
              <a:lnSpc>
                <a:spcPct val="100000"/>
              </a:lnSpc>
              <a:spcBef>
                <a:spcPts val="1125"/>
              </a:spcBef>
            </a:pPr>
            <a:r>
              <a:rPr sz="4250" spc="15" dirty="0">
                <a:solidFill>
                  <a:srgbClr val="FFFFFF"/>
                </a:solidFill>
                <a:latin typeface="Trebuchet MS"/>
                <a:cs typeface="Trebuchet MS"/>
              </a:rPr>
              <a:t>syntax:</a:t>
            </a:r>
            <a:r>
              <a:rPr sz="4250" spc="-160" dirty="0">
                <a:solidFill>
                  <a:srgbClr val="FFFFFF"/>
                </a:solidFill>
                <a:latin typeface="Trebuchet MS"/>
                <a:cs typeface="Trebuchet MS"/>
              </a:rPr>
              <a:t> </a:t>
            </a:r>
            <a:r>
              <a:rPr sz="4250" spc="-5" dirty="0">
                <a:solidFill>
                  <a:srgbClr val="FFFFFF"/>
                </a:solidFill>
                <a:latin typeface="Trebuchet MS"/>
                <a:cs typeface="Trebuchet MS"/>
              </a:rPr>
              <a:t>git</a:t>
            </a:r>
            <a:r>
              <a:rPr sz="4250" spc="-155" dirty="0">
                <a:solidFill>
                  <a:srgbClr val="FFFFFF"/>
                </a:solidFill>
                <a:latin typeface="Trebuchet MS"/>
                <a:cs typeface="Trebuchet MS"/>
              </a:rPr>
              <a:t> </a:t>
            </a:r>
            <a:r>
              <a:rPr sz="4250" spc="125" dirty="0">
                <a:solidFill>
                  <a:srgbClr val="FFFFFF"/>
                </a:solidFill>
                <a:latin typeface="Trebuchet MS"/>
                <a:cs typeface="Trebuchet MS"/>
              </a:rPr>
              <a:t>merge</a:t>
            </a:r>
            <a:r>
              <a:rPr sz="4250" spc="-160" dirty="0">
                <a:solidFill>
                  <a:srgbClr val="FFFFFF"/>
                </a:solidFill>
                <a:latin typeface="Trebuchet MS"/>
                <a:cs typeface="Trebuchet MS"/>
              </a:rPr>
              <a:t> </a:t>
            </a:r>
            <a:r>
              <a:rPr sz="4250" spc="30" dirty="0">
                <a:solidFill>
                  <a:srgbClr val="FFFFFF"/>
                </a:solidFill>
                <a:latin typeface="Trebuchet MS"/>
                <a:cs typeface="Trebuchet MS"/>
              </a:rPr>
              <a:t>&lt;file_name&gt;</a:t>
            </a:r>
            <a:endParaRPr sz="4250">
              <a:latin typeface="Trebuchet MS"/>
              <a:cs typeface="Trebuchet M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E1EE6-AF41-ED3B-AB01-6D5350D8ADA6}"/>
              </a:ext>
            </a:extLst>
          </p:cNvPr>
          <p:cNvPicPr>
            <a:picLocks noChangeAspect="1"/>
          </p:cNvPicPr>
          <p:nvPr/>
        </p:nvPicPr>
        <p:blipFill rotWithShape="1">
          <a:blip r:embed="rId2">
            <a:extLst>
              <a:ext uri="{28A0092B-C50C-407E-A947-70E740481C1C}">
                <a14:useLocalDpi xmlns:a14="http://schemas.microsoft.com/office/drawing/2010/main" val="0"/>
              </a:ext>
            </a:extLst>
          </a:blip>
          <a:srcRect l="8000" r="22000"/>
          <a:stretch/>
        </p:blipFill>
        <p:spPr>
          <a:xfrm>
            <a:off x="1295400" y="647700"/>
            <a:ext cx="15240000" cy="9144000"/>
          </a:xfrm>
          <a:prstGeom prst="rect">
            <a:avLst/>
          </a:prstGeom>
        </p:spPr>
      </p:pic>
    </p:spTree>
    <p:extLst>
      <p:ext uri="{BB962C8B-B14F-4D97-AF65-F5344CB8AC3E}">
        <p14:creationId xmlns:p14="http://schemas.microsoft.com/office/powerpoint/2010/main" val="2161754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025118" cy="876888"/>
          </a:xfrm>
          <a:prstGeom prst="rect">
            <a:avLst/>
          </a:prstGeom>
        </p:spPr>
      </p:pic>
      <p:grpSp>
        <p:nvGrpSpPr>
          <p:cNvPr id="3" name="object 3"/>
          <p:cNvGrpSpPr/>
          <p:nvPr/>
        </p:nvGrpSpPr>
        <p:grpSpPr>
          <a:xfrm>
            <a:off x="1346088" y="5877762"/>
            <a:ext cx="16942435" cy="4409440"/>
            <a:chOff x="1346088" y="5877762"/>
            <a:chExt cx="16942435" cy="4409440"/>
          </a:xfrm>
        </p:grpSpPr>
        <p:pic>
          <p:nvPicPr>
            <p:cNvPr id="4" name="object 4"/>
            <p:cNvPicPr/>
            <p:nvPr/>
          </p:nvPicPr>
          <p:blipFill>
            <a:blip r:embed="rId3" cstate="print"/>
            <a:stretch>
              <a:fillRect/>
            </a:stretch>
          </p:blipFill>
          <p:spPr>
            <a:xfrm>
              <a:off x="16134923" y="8284372"/>
              <a:ext cx="2153067" cy="2002624"/>
            </a:xfrm>
            <a:prstGeom prst="rect">
              <a:avLst/>
            </a:prstGeom>
          </p:spPr>
        </p:pic>
        <p:pic>
          <p:nvPicPr>
            <p:cNvPr id="5" name="object 5"/>
            <p:cNvPicPr/>
            <p:nvPr/>
          </p:nvPicPr>
          <p:blipFill>
            <a:blip r:embed="rId4" cstate="print"/>
            <a:stretch>
              <a:fillRect/>
            </a:stretch>
          </p:blipFill>
          <p:spPr>
            <a:xfrm>
              <a:off x="1346088" y="5877762"/>
              <a:ext cx="14792339" cy="4057649"/>
            </a:xfrm>
            <a:prstGeom prst="rect">
              <a:avLst/>
            </a:prstGeom>
          </p:spPr>
        </p:pic>
      </p:grpSp>
      <p:sp>
        <p:nvSpPr>
          <p:cNvPr id="6" name="object 6"/>
          <p:cNvSpPr txBox="1">
            <a:spLocks noGrp="1"/>
          </p:cNvSpPr>
          <p:nvPr>
            <p:ph type="title"/>
          </p:nvPr>
        </p:nvSpPr>
        <p:spPr>
          <a:xfrm>
            <a:off x="1162968" y="404561"/>
            <a:ext cx="1698625" cy="812165"/>
          </a:xfrm>
          <a:prstGeom prst="rect">
            <a:avLst/>
          </a:prstGeom>
        </p:spPr>
        <p:txBody>
          <a:bodyPr vert="horz" wrap="square" lIns="0" tIns="13970" rIns="0" bIns="0" rtlCol="0">
            <a:spAutoFit/>
          </a:bodyPr>
          <a:lstStyle/>
          <a:p>
            <a:pPr marL="12700">
              <a:lnSpc>
                <a:spcPct val="100000"/>
              </a:lnSpc>
              <a:spcBef>
                <a:spcPts val="110"/>
              </a:spcBef>
            </a:pPr>
            <a:r>
              <a:rPr spc="-345" dirty="0"/>
              <a:t>F</a:t>
            </a:r>
            <a:r>
              <a:rPr spc="125" dirty="0"/>
              <a:t>o</a:t>
            </a:r>
            <a:r>
              <a:rPr spc="114" dirty="0"/>
              <a:t>r</a:t>
            </a:r>
            <a:r>
              <a:rPr spc="229" dirty="0"/>
              <a:t>k</a:t>
            </a:r>
            <a:r>
              <a:rPr spc="140" dirty="0"/>
              <a:t>:</a:t>
            </a:r>
          </a:p>
        </p:txBody>
      </p:sp>
      <p:pic>
        <p:nvPicPr>
          <p:cNvPr id="7" name="object 7"/>
          <p:cNvPicPr/>
          <p:nvPr/>
        </p:nvPicPr>
        <p:blipFill>
          <a:blip r:embed="rId5" cstate="print"/>
          <a:stretch>
            <a:fillRect/>
          </a:stretch>
        </p:blipFill>
        <p:spPr>
          <a:xfrm>
            <a:off x="1131551" y="1695379"/>
            <a:ext cx="180975" cy="180975"/>
          </a:xfrm>
          <a:prstGeom prst="rect">
            <a:avLst/>
          </a:prstGeom>
        </p:spPr>
      </p:pic>
      <p:pic>
        <p:nvPicPr>
          <p:cNvPr id="8" name="object 8"/>
          <p:cNvPicPr/>
          <p:nvPr/>
        </p:nvPicPr>
        <p:blipFill>
          <a:blip r:embed="rId6" cstate="print"/>
          <a:stretch>
            <a:fillRect/>
          </a:stretch>
        </p:blipFill>
        <p:spPr>
          <a:xfrm>
            <a:off x="1131551" y="4857679"/>
            <a:ext cx="180975" cy="180975"/>
          </a:xfrm>
          <a:prstGeom prst="rect">
            <a:avLst/>
          </a:prstGeom>
        </p:spPr>
      </p:pic>
      <p:sp>
        <p:nvSpPr>
          <p:cNvPr id="9" name="object 9"/>
          <p:cNvSpPr txBox="1"/>
          <p:nvPr/>
        </p:nvSpPr>
        <p:spPr>
          <a:xfrm>
            <a:off x="1546286" y="1276895"/>
            <a:ext cx="15247619" cy="3978275"/>
          </a:xfrm>
          <a:prstGeom prst="rect">
            <a:avLst/>
          </a:prstGeom>
        </p:spPr>
        <p:txBody>
          <a:bodyPr vert="horz" wrap="square" lIns="0" tIns="11430" rIns="0" bIns="0" rtlCol="0">
            <a:spAutoFit/>
          </a:bodyPr>
          <a:lstStyle/>
          <a:p>
            <a:pPr marL="12700" marR="5080">
              <a:lnSpc>
                <a:spcPct val="122100"/>
              </a:lnSpc>
              <a:spcBef>
                <a:spcPts val="90"/>
              </a:spcBef>
            </a:pPr>
            <a:r>
              <a:rPr sz="4250" spc="50" dirty="0">
                <a:solidFill>
                  <a:srgbClr val="FFFFFF"/>
                </a:solidFill>
                <a:latin typeface="Trebuchet MS"/>
                <a:cs typeface="Trebuchet MS"/>
              </a:rPr>
              <a:t>The </a:t>
            </a:r>
            <a:r>
              <a:rPr sz="4250" spc="-60" dirty="0">
                <a:solidFill>
                  <a:srgbClr val="FFFFFF"/>
                </a:solidFill>
                <a:latin typeface="Trebuchet MS"/>
                <a:cs typeface="Trebuchet MS"/>
              </a:rPr>
              <a:t>"fork" </a:t>
            </a:r>
            <a:r>
              <a:rPr sz="4250" spc="235" dirty="0">
                <a:solidFill>
                  <a:srgbClr val="FFFFFF"/>
                </a:solidFill>
                <a:latin typeface="Trebuchet MS"/>
                <a:cs typeface="Trebuchet MS"/>
              </a:rPr>
              <a:t>command </a:t>
            </a:r>
            <a:r>
              <a:rPr sz="4250" spc="-40" dirty="0">
                <a:solidFill>
                  <a:srgbClr val="FFFFFF"/>
                </a:solidFill>
                <a:latin typeface="Trebuchet MS"/>
                <a:cs typeface="Trebuchet MS"/>
              </a:rPr>
              <a:t>in </a:t>
            </a:r>
            <a:r>
              <a:rPr sz="4250" spc="-170" dirty="0">
                <a:solidFill>
                  <a:srgbClr val="FFFFFF"/>
                </a:solidFill>
                <a:latin typeface="Trebuchet MS"/>
                <a:cs typeface="Trebuchet MS"/>
              </a:rPr>
              <a:t>Git, </a:t>
            </a:r>
            <a:r>
              <a:rPr sz="4250" spc="45" dirty="0">
                <a:solidFill>
                  <a:srgbClr val="FFFFFF"/>
                </a:solidFill>
                <a:latin typeface="Trebuchet MS"/>
                <a:cs typeface="Trebuchet MS"/>
              </a:rPr>
              <a:t>typically </a:t>
            </a:r>
            <a:r>
              <a:rPr sz="4250" spc="235" dirty="0">
                <a:solidFill>
                  <a:srgbClr val="FFFFFF"/>
                </a:solidFill>
                <a:latin typeface="Trebuchet MS"/>
                <a:cs typeface="Trebuchet MS"/>
              </a:rPr>
              <a:t>used </a:t>
            </a:r>
            <a:r>
              <a:rPr sz="4250" spc="-40" dirty="0">
                <a:solidFill>
                  <a:srgbClr val="FFFFFF"/>
                </a:solidFill>
                <a:latin typeface="Trebuchet MS"/>
                <a:cs typeface="Trebuchet MS"/>
              </a:rPr>
              <a:t>in </a:t>
            </a:r>
            <a:r>
              <a:rPr sz="4250" spc="80" dirty="0">
                <a:solidFill>
                  <a:srgbClr val="FFFFFF"/>
                </a:solidFill>
                <a:latin typeface="Trebuchet MS"/>
                <a:cs typeface="Trebuchet MS"/>
              </a:rPr>
              <a:t>platforms </a:t>
            </a:r>
            <a:r>
              <a:rPr sz="4250" spc="-100" dirty="0">
                <a:solidFill>
                  <a:srgbClr val="FFFFFF"/>
                </a:solidFill>
                <a:latin typeface="Trebuchet MS"/>
                <a:cs typeface="Trebuchet MS"/>
              </a:rPr>
              <a:t>like </a:t>
            </a:r>
            <a:r>
              <a:rPr sz="4250" spc="-95" dirty="0">
                <a:solidFill>
                  <a:srgbClr val="FFFFFF"/>
                </a:solidFill>
                <a:latin typeface="Trebuchet MS"/>
                <a:cs typeface="Trebuchet MS"/>
              </a:rPr>
              <a:t> </a:t>
            </a:r>
            <a:r>
              <a:rPr sz="4250" spc="-20" dirty="0">
                <a:solidFill>
                  <a:srgbClr val="FFFFFF"/>
                </a:solidFill>
                <a:latin typeface="Trebuchet MS"/>
                <a:cs typeface="Trebuchet MS"/>
              </a:rPr>
              <a:t>GitHub,</a:t>
            </a:r>
            <a:r>
              <a:rPr sz="4250" spc="-150" dirty="0">
                <a:solidFill>
                  <a:srgbClr val="FFFFFF"/>
                </a:solidFill>
                <a:latin typeface="Trebuchet MS"/>
                <a:cs typeface="Trebuchet MS"/>
              </a:rPr>
              <a:t> </a:t>
            </a:r>
            <a:r>
              <a:rPr sz="4250" spc="125" dirty="0">
                <a:solidFill>
                  <a:srgbClr val="FFFFFF"/>
                </a:solidFill>
                <a:latin typeface="Trebuchet MS"/>
                <a:cs typeface="Trebuchet MS"/>
              </a:rPr>
              <a:t>creates</a:t>
            </a:r>
            <a:r>
              <a:rPr sz="4250" spc="-145" dirty="0">
                <a:solidFill>
                  <a:srgbClr val="FFFFFF"/>
                </a:solidFill>
                <a:latin typeface="Trebuchet MS"/>
                <a:cs typeface="Trebuchet MS"/>
              </a:rPr>
              <a:t> </a:t>
            </a:r>
            <a:r>
              <a:rPr sz="4250" spc="75" dirty="0">
                <a:solidFill>
                  <a:srgbClr val="FFFFFF"/>
                </a:solidFill>
                <a:latin typeface="Trebuchet MS"/>
                <a:cs typeface="Trebuchet MS"/>
              </a:rPr>
              <a:t>a</a:t>
            </a:r>
            <a:r>
              <a:rPr sz="4250" spc="-145" dirty="0">
                <a:solidFill>
                  <a:srgbClr val="FFFFFF"/>
                </a:solidFill>
                <a:latin typeface="Trebuchet MS"/>
                <a:cs typeface="Trebuchet MS"/>
              </a:rPr>
              <a:t> </a:t>
            </a:r>
            <a:r>
              <a:rPr sz="4250" spc="105" dirty="0">
                <a:solidFill>
                  <a:srgbClr val="FFFFFF"/>
                </a:solidFill>
                <a:latin typeface="Trebuchet MS"/>
                <a:cs typeface="Trebuchet MS"/>
              </a:rPr>
              <a:t>personal</a:t>
            </a:r>
            <a:r>
              <a:rPr sz="4250" spc="-150" dirty="0">
                <a:solidFill>
                  <a:srgbClr val="FFFFFF"/>
                </a:solidFill>
                <a:latin typeface="Trebuchet MS"/>
                <a:cs typeface="Trebuchet MS"/>
              </a:rPr>
              <a:t> </a:t>
            </a:r>
            <a:r>
              <a:rPr sz="4250" spc="290" dirty="0">
                <a:solidFill>
                  <a:srgbClr val="FFFFFF"/>
                </a:solidFill>
                <a:latin typeface="Trebuchet MS"/>
                <a:cs typeface="Trebuchet MS"/>
              </a:rPr>
              <a:t>copy</a:t>
            </a:r>
            <a:r>
              <a:rPr sz="4250" spc="-145" dirty="0">
                <a:solidFill>
                  <a:srgbClr val="FFFFFF"/>
                </a:solidFill>
                <a:latin typeface="Trebuchet MS"/>
                <a:cs typeface="Trebuchet MS"/>
              </a:rPr>
              <a:t> </a:t>
            </a:r>
            <a:r>
              <a:rPr sz="4250" spc="45" dirty="0">
                <a:solidFill>
                  <a:srgbClr val="FFFFFF"/>
                </a:solidFill>
                <a:latin typeface="Trebuchet MS"/>
                <a:cs typeface="Trebuchet MS"/>
              </a:rPr>
              <a:t>of</a:t>
            </a:r>
            <a:r>
              <a:rPr sz="4250" spc="-145" dirty="0">
                <a:solidFill>
                  <a:srgbClr val="FFFFFF"/>
                </a:solidFill>
                <a:latin typeface="Trebuchet MS"/>
                <a:cs typeface="Trebuchet MS"/>
              </a:rPr>
              <a:t> </a:t>
            </a:r>
            <a:r>
              <a:rPr sz="4250" spc="75" dirty="0">
                <a:solidFill>
                  <a:srgbClr val="FFFFFF"/>
                </a:solidFill>
                <a:latin typeface="Trebuchet MS"/>
                <a:cs typeface="Trebuchet MS"/>
              </a:rPr>
              <a:t>a</a:t>
            </a:r>
            <a:r>
              <a:rPr sz="4250" spc="-150" dirty="0">
                <a:solidFill>
                  <a:srgbClr val="FFFFFF"/>
                </a:solidFill>
                <a:latin typeface="Trebuchet MS"/>
                <a:cs typeface="Trebuchet MS"/>
              </a:rPr>
              <a:t> </a:t>
            </a:r>
            <a:r>
              <a:rPr sz="4250" spc="30" dirty="0">
                <a:solidFill>
                  <a:srgbClr val="FFFFFF"/>
                </a:solidFill>
                <a:latin typeface="Trebuchet MS"/>
                <a:cs typeface="Trebuchet MS"/>
              </a:rPr>
              <a:t>repository,</a:t>
            </a:r>
            <a:r>
              <a:rPr sz="4250" spc="-145" dirty="0">
                <a:solidFill>
                  <a:srgbClr val="FFFFFF"/>
                </a:solidFill>
                <a:latin typeface="Trebuchet MS"/>
                <a:cs typeface="Trebuchet MS"/>
              </a:rPr>
              <a:t> </a:t>
            </a:r>
            <a:r>
              <a:rPr sz="4250" spc="-15" dirty="0">
                <a:solidFill>
                  <a:srgbClr val="FFFFFF"/>
                </a:solidFill>
                <a:latin typeface="Trebuchet MS"/>
                <a:cs typeface="Trebuchet MS"/>
              </a:rPr>
              <a:t>allowing</a:t>
            </a:r>
            <a:r>
              <a:rPr sz="4250" spc="-145" dirty="0">
                <a:solidFill>
                  <a:srgbClr val="FFFFFF"/>
                </a:solidFill>
                <a:latin typeface="Trebuchet MS"/>
                <a:cs typeface="Trebuchet MS"/>
              </a:rPr>
              <a:t> </a:t>
            </a:r>
            <a:r>
              <a:rPr sz="4250" spc="210" dirty="0">
                <a:solidFill>
                  <a:srgbClr val="FFFFFF"/>
                </a:solidFill>
                <a:latin typeface="Trebuchet MS"/>
                <a:cs typeface="Trebuchet MS"/>
              </a:rPr>
              <a:t>you </a:t>
            </a:r>
            <a:r>
              <a:rPr sz="4250" spc="-1265" dirty="0">
                <a:solidFill>
                  <a:srgbClr val="FFFFFF"/>
                </a:solidFill>
                <a:latin typeface="Trebuchet MS"/>
                <a:cs typeface="Trebuchet MS"/>
              </a:rPr>
              <a:t> </a:t>
            </a:r>
            <a:r>
              <a:rPr sz="4250" spc="105" dirty="0">
                <a:solidFill>
                  <a:srgbClr val="FFFFFF"/>
                </a:solidFill>
                <a:latin typeface="Trebuchet MS"/>
                <a:cs typeface="Trebuchet MS"/>
              </a:rPr>
              <a:t>to </a:t>
            </a:r>
            <a:r>
              <a:rPr sz="4250" spc="120" dirty="0">
                <a:solidFill>
                  <a:srgbClr val="FFFFFF"/>
                </a:solidFill>
                <a:latin typeface="Trebuchet MS"/>
                <a:cs typeface="Trebuchet MS"/>
              </a:rPr>
              <a:t>make </a:t>
            </a:r>
            <a:r>
              <a:rPr sz="4250" spc="125" dirty="0">
                <a:solidFill>
                  <a:srgbClr val="FFFFFF"/>
                </a:solidFill>
                <a:latin typeface="Trebuchet MS"/>
                <a:cs typeface="Trebuchet MS"/>
              </a:rPr>
              <a:t>independent </a:t>
            </a:r>
            <a:r>
              <a:rPr sz="4250" spc="195" dirty="0">
                <a:solidFill>
                  <a:srgbClr val="FFFFFF"/>
                </a:solidFill>
                <a:latin typeface="Trebuchet MS"/>
                <a:cs typeface="Trebuchet MS"/>
              </a:rPr>
              <a:t>changes </a:t>
            </a:r>
            <a:r>
              <a:rPr sz="4250" spc="35" dirty="0">
                <a:solidFill>
                  <a:srgbClr val="FFFFFF"/>
                </a:solidFill>
                <a:latin typeface="Trebuchet MS"/>
                <a:cs typeface="Trebuchet MS"/>
              </a:rPr>
              <a:t>without affecting </a:t>
            </a:r>
            <a:r>
              <a:rPr sz="4250" spc="65" dirty="0">
                <a:solidFill>
                  <a:srgbClr val="FFFFFF"/>
                </a:solidFill>
                <a:latin typeface="Trebuchet MS"/>
                <a:cs typeface="Trebuchet MS"/>
              </a:rPr>
              <a:t>the </a:t>
            </a:r>
            <a:r>
              <a:rPr sz="4250" spc="-20" dirty="0">
                <a:solidFill>
                  <a:srgbClr val="FFFFFF"/>
                </a:solidFill>
                <a:latin typeface="Trebuchet MS"/>
                <a:cs typeface="Trebuchet MS"/>
              </a:rPr>
              <a:t>original </a:t>
            </a:r>
            <a:r>
              <a:rPr sz="4250" spc="-1270" dirty="0">
                <a:solidFill>
                  <a:srgbClr val="FFFFFF"/>
                </a:solidFill>
                <a:latin typeface="Trebuchet MS"/>
                <a:cs typeface="Trebuchet MS"/>
              </a:rPr>
              <a:t> </a:t>
            </a:r>
            <a:r>
              <a:rPr sz="4250" spc="-55" dirty="0">
                <a:solidFill>
                  <a:srgbClr val="FFFFFF"/>
                </a:solidFill>
                <a:latin typeface="Trebuchet MS"/>
                <a:cs typeface="Trebuchet MS"/>
              </a:rPr>
              <a:t>project.</a:t>
            </a:r>
            <a:endParaRPr sz="4250">
              <a:latin typeface="Trebuchet MS"/>
              <a:cs typeface="Trebuchet MS"/>
            </a:endParaRPr>
          </a:p>
          <a:p>
            <a:pPr marL="12700">
              <a:lnSpc>
                <a:spcPct val="100000"/>
              </a:lnSpc>
              <a:spcBef>
                <a:spcPts val="1125"/>
              </a:spcBef>
            </a:pPr>
            <a:r>
              <a:rPr sz="4250" spc="45" dirty="0">
                <a:solidFill>
                  <a:srgbClr val="FFFFFF"/>
                </a:solidFill>
                <a:latin typeface="Trebuchet MS"/>
                <a:cs typeface="Trebuchet MS"/>
              </a:rPr>
              <a:t>Fork</a:t>
            </a:r>
            <a:r>
              <a:rPr sz="4250" spc="-160" dirty="0">
                <a:solidFill>
                  <a:srgbClr val="FFFFFF"/>
                </a:solidFill>
                <a:latin typeface="Trebuchet MS"/>
                <a:cs typeface="Trebuchet MS"/>
              </a:rPr>
              <a:t> </a:t>
            </a:r>
            <a:r>
              <a:rPr sz="4250" spc="110" dirty="0">
                <a:solidFill>
                  <a:srgbClr val="FFFFFF"/>
                </a:solidFill>
                <a:latin typeface="Trebuchet MS"/>
                <a:cs typeface="Trebuchet MS"/>
              </a:rPr>
              <a:t>is</a:t>
            </a:r>
            <a:r>
              <a:rPr sz="4250" spc="-160" dirty="0">
                <a:solidFill>
                  <a:srgbClr val="FFFFFF"/>
                </a:solidFill>
                <a:latin typeface="Trebuchet MS"/>
                <a:cs typeface="Trebuchet MS"/>
              </a:rPr>
              <a:t> </a:t>
            </a:r>
            <a:r>
              <a:rPr sz="4250" spc="-100" dirty="0">
                <a:solidFill>
                  <a:srgbClr val="FFFFFF"/>
                </a:solidFill>
                <a:latin typeface="Trebuchet MS"/>
                <a:cs typeface="Trebuchet MS"/>
              </a:rPr>
              <a:t>like</a:t>
            </a:r>
            <a:r>
              <a:rPr sz="4250" spc="-160" dirty="0">
                <a:solidFill>
                  <a:srgbClr val="FFFFFF"/>
                </a:solidFill>
                <a:latin typeface="Trebuchet MS"/>
                <a:cs typeface="Trebuchet MS"/>
              </a:rPr>
              <a:t> </a:t>
            </a:r>
            <a:r>
              <a:rPr sz="4250" spc="75" dirty="0">
                <a:solidFill>
                  <a:srgbClr val="FFFFFF"/>
                </a:solidFill>
                <a:latin typeface="Trebuchet MS"/>
                <a:cs typeface="Trebuchet MS"/>
              </a:rPr>
              <a:t>a</a:t>
            </a:r>
            <a:r>
              <a:rPr sz="4250" spc="-160" dirty="0">
                <a:solidFill>
                  <a:srgbClr val="FFFFFF"/>
                </a:solidFill>
                <a:latin typeface="Trebuchet MS"/>
                <a:cs typeface="Trebuchet MS"/>
              </a:rPr>
              <a:t> </a:t>
            </a:r>
            <a:r>
              <a:rPr sz="4250" spc="120" dirty="0">
                <a:solidFill>
                  <a:srgbClr val="FFFFFF"/>
                </a:solidFill>
                <a:latin typeface="Trebuchet MS"/>
                <a:cs typeface="Trebuchet MS"/>
              </a:rPr>
              <a:t>rough</a:t>
            </a:r>
            <a:r>
              <a:rPr sz="4250" spc="-160" dirty="0">
                <a:solidFill>
                  <a:srgbClr val="FFFFFF"/>
                </a:solidFill>
                <a:latin typeface="Trebuchet MS"/>
                <a:cs typeface="Trebuchet MS"/>
              </a:rPr>
              <a:t> </a:t>
            </a:r>
            <a:r>
              <a:rPr sz="4250" spc="290" dirty="0">
                <a:solidFill>
                  <a:srgbClr val="FFFFFF"/>
                </a:solidFill>
                <a:latin typeface="Trebuchet MS"/>
                <a:cs typeface="Trebuchet MS"/>
              </a:rPr>
              <a:t>copy</a:t>
            </a:r>
            <a:endParaRPr sz="4250">
              <a:latin typeface="Trebuchet MS"/>
              <a:cs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47" y="8686647"/>
            <a:ext cx="4010039" cy="1600339"/>
          </a:xfrm>
          <a:prstGeom prst="rect">
            <a:avLst/>
          </a:prstGeom>
        </p:spPr>
      </p:pic>
      <p:pic>
        <p:nvPicPr>
          <p:cNvPr id="3" name="object 3"/>
          <p:cNvPicPr/>
          <p:nvPr/>
        </p:nvPicPr>
        <p:blipFill>
          <a:blip r:embed="rId3" cstate="print"/>
          <a:stretch>
            <a:fillRect/>
          </a:stretch>
        </p:blipFill>
        <p:spPr>
          <a:xfrm>
            <a:off x="14792980" y="0"/>
            <a:ext cx="3495019" cy="309496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DF68411-DE6F-153A-841D-6145EE3E07CF}"/>
              </a:ext>
            </a:extLst>
          </p:cNvPr>
          <p:cNvPicPr>
            <a:picLocks noChangeAspect="1"/>
          </p:cNvPicPr>
          <p:nvPr/>
        </p:nvPicPr>
        <p:blipFill>
          <a:blip r:embed="rId4"/>
          <a:stretch>
            <a:fillRect/>
          </a:stretch>
        </p:blipFill>
        <p:spPr>
          <a:xfrm>
            <a:off x="785813" y="437029"/>
            <a:ext cx="13640361" cy="939613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AF39F-4F9D-3D75-913C-944FA480F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57250"/>
            <a:ext cx="15240000" cy="8572500"/>
          </a:xfrm>
          <a:prstGeom prst="rect">
            <a:avLst/>
          </a:prstGeom>
        </p:spPr>
      </p:pic>
    </p:spTree>
    <p:extLst>
      <p:ext uri="{BB962C8B-B14F-4D97-AF65-F5344CB8AC3E}">
        <p14:creationId xmlns:p14="http://schemas.microsoft.com/office/powerpoint/2010/main" val="2789023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025118" cy="646288"/>
          </a:xfrm>
          <a:prstGeom prst="rect">
            <a:avLst/>
          </a:prstGeom>
        </p:spPr>
      </p:pic>
      <p:pic>
        <p:nvPicPr>
          <p:cNvPr id="3" name="object 3"/>
          <p:cNvPicPr/>
          <p:nvPr/>
        </p:nvPicPr>
        <p:blipFill>
          <a:blip r:embed="rId3" cstate="print"/>
          <a:stretch>
            <a:fillRect/>
          </a:stretch>
        </p:blipFill>
        <p:spPr>
          <a:xfrm>
            <a:off x="14277747" y="9258300"/>
            <a:ext cx="4010039" cy="1028699"/>
          </a:xfrm>
          <a:prstGeom prst="rect">
            <a:avLst/>
          </a:prstGeom>
        </p:spPr>
      </p:pic>
      <p:pic>
        <p:nvPicPr>
          <p:cNvPr id="4" name="object 4"/>
          <p:cNvPicPr/>
          <p:nvPr/>
        </p:nvPicPr>
        <p:blipFill>
          <a:blip r:embed="rId4" cstate="print"/>
          <a:stretch>
            <a:fillRect/>
          </a:stretch>
        </p:blipFill>
        <p:spPr>
          <a:xfrm>
            <a:off x="0" y="7696585"/>
            <a:ext cx="3258979" cy="2590414"/>
          </a:xfrm>
          <a:prstGeom prst="rect">
            <a:avLst/>
          </a:prstGeom>
        </p:spPr>
      </p:pic>
      <p:pic>
        <p:nvPicPr>
          <p:cNvPr id="5" name="object 5"/>
          <p:cNvPicPr/>
          <p:nvPr/>
        </p:nvPicPr>
        <p:blipFill>
          <a:blip r:embed="rId5" cstate="print"/>
          <a:stretch>
            <a:fillRect/>
          </a:stretch>
        </p:blipFill>
        <p:spPr>
          <a:xfrm>
            <a:off x="14792980" y="0"/>
            <a:ext cx="3495019" cy="3094938"/>
          </a:xfrm>
          <a:prstGeom prst="rect">
            <a:avLst/>
          </a:prstGeom>
        </p:spPr>
      </p:pic>
      <p:pic>
        <p:nvPicPr>
          <p:cNvPr id="6" name="object 6"/>
          <p:cNvPicPr/>
          <p:nvPr/>
        </p:nvPicPr>
        <p:blipFill>
          <a:blip r:embed="rId6" cstate="print"/>
          <a:stretch>
            <a:fillRect/>
          </a:stretch>
        </p:blipFill>
        <p:spPr>
          <a:xfrm>
            <a:off x="5086167" y="5971549"/>
            <a:ext cx="7258049" cy="3629040"/>
          </a:xfrm>
          <a:prstGeom prst="rect">
            <a:avLst/>
          </a:prstGeom>
        </p:spPr>
      </p:pic>
      <p:sp>
        <p:nvSpPr>
          <p:cNvPr id="7" name="object 7"/>
          <p:cNvSpPr txBox="1">
            <a:spLocks noGrp="1"/>
          </p:cNvSpPr>
          <p:nvPr>
            <p:ph type="title"/>
          </p:nvPr>
        </p:nvSpPr>
        <p:spPr>
          <a:xfrm>
            <a:off x="876471" y="458510"/>
            <a:ext cx="15123160" cy="4831080"/>
          </a:xfrm>
          <a:prstGeom prst="rect">
            <a:avLst/>
          </a:prstGeom>
        </p:spPr>
        <p:txBody>
          <a:bodyPr vert="horz" wrap="square" lIns="0" tIns="295275" rIns="0" bIns="0" rtlCol="0">
            <a:spAutoFit/>
          </a:bodyPr>
          <a:lstStyle/>
          <a:p>
            <a:pPr marL="151765">
              <a:lnSpc>
                <a:spcPct val="100000"/>
              </a:lnSpc>
              <a:spcBef>
                <a:spcPts val="2325"/>
              </a:spcBef>
            </a:pPr>
            <a:r>
              <a:rPr spc="275" dirty="0"/>
              <a:t>Git:</a:t>
            </a:r>
          </a:p>
          <a:p>
            <a:pPr marL="12700" marR="5080" algn="just">
              <a:lnSpc>
                <a:spcPct val="121400"/>
              </a:lnSpc>
              <a:spcBef>
                <a:spcPts val="585"/>
              </a:spcBef>
            </a:pPr>
            <a:r>
              <a:rPr sz="3300" b="0" spc="110" dirty="0">
                <a:solidFill>
                  <a:srgbClr val="FFFFFF"/>
                </a:solidFill>
                <a:latin typeface="Microsoft Sans Serif"/>
                <a:cs typeface="Microsoft Sans Serif"/>
              </a:rPr>
              <a:t>Git </a:t>
            </a:r>
            <a:r>
              <a:rPr sz="3300" b="0" spc="15" dirty="0">
                <a:solidFill>
                  <a:srgbClr val="FFFFFF"/>
                </a:solidFill>
                <a:latin typeface="Microsoft Sans Serif"/>
                <a:cs typeface="Microsoft Sans Serif"/>
              </a:rPr>
              <a:t>is </a:t>
            </a:r>
            <a:r>
              <a:rPr sz="3300" b="0" spc="-45" dirty="0">
                <a:solidFill>
                  <a:srgbClr val="FFFFFF"/>
                </a:solidFill>
                <a:latin typeface="Microsoft Sans Serif"/>
                <a:cs typeface="Microsoft Sans Serif"/>
              </a:rPr>
              <a:t>a </a:t>
            </a:r>
            <a:r>
              <a:rPr sz="3300" b="0" spc="55" dirty="0">
                <a:solidFill>
                  <a:srgbClr val="FFFFFF"/>
                </a:solidFill>
                <a:latin typeface="Microsoft Sans Serif"/>
                <a:cs typeface="Microsoft Sans Serif"/>
              </a:rPr>
              <a:t>version </a:t>
            </a:r>
            <a:r>
              <a:rPr sz="3300" b="0" spc="135" dirty="0">
                <a:solidFill>
                  <a:srgbClr val="FFFFFF"/>
                </a:solidFill>
                <a:latin typeface="Microsoft Sans Serif"/>
                <a:cs typeface="Microsoft Sans Serif"/>
              </a:rPr>
              <a:t>control </a:t>
            </a:r>
            <a:r>
              <a:rPr sz="3300" b="0" spc="130" dirty="0">
                <a:solidFill>
                  <a:srgbClr val="FFFFFF"/>
                </a:solidFill>
                <a:latin typeface="Microsoft Sans Serif"/>
                <a:cs typeface="Microsoft Sans Serif"/>
              </a:rPr>
              <a:t>system </a:t>
            </a:r>
            <a:r>
              <a:rPr sz="3300" b="0" spc="180" dirty="0">
                <a:solidFill>
                  <a:srgbClr val="FFFFFF"/>
                </a:solidFill>
                <a:latin typeface="Microsoft Sans Serif"/>
                <a:cs typeface="Microsoft Sans Serif"/>
              </a:rPr>
              <a:t>that </a:t>
            </a:r>
            <a:r>
              <a:rPr sz="3300" b="0" spc="15" dirty="0">
                <a:solidFill>
                  <a:srgbClr val="FFFFFF"/>
                </a:solidFill>
                <a:latin typeface="Microsoft Sans Serif"/>
                <a:cs typeface="Microsoft Sans Serif"/>
              </a:rPr>
              <a:t>is </a:t>
            </a:r>
            <a:r>
              <a:rPr sz="3300" b="0" spc="80" dirty="0">
                <a:solidFill>
                  <a:srgbClr val="FFFFFF"/>
                </a:solidFill>
                <a:latin typeface="Microsoft Sans Serif"/>
                <a:cs typeface="Microsoft Sans Serif"/>
              </a:rPr>
              <a:t>used </a:t>
            </a:r>
            <a:r>
              <a:rPr sz="3300" b="0" spc="130" dirty="0">
                <a:solidFill>
                  <a:srgbClr val="FFFFFF"/>
                </a:solidFill>
                <a:latin typeface="Microsoft Sans Serif"/>
                <a:cs typeface="Microsoft Sans Serif"/>
              </a:rPr>
              <a:t>for </a:t>
            </a:r>
            <a:r>
              <a:rPr sz="3300" b="0" spc="90" dirty="0">
                <a:solidFill>
                  <a:srgbClr val="FFFFFF"/>
                </a:solidFill>
                <a:latin typeface="Microsoft Sans Serif"/>
                <a:cs typeface="Microsoft Sans Serif"/>
              </a:rPr>
              <a:t>tracking </a:t>
            </a:r>
            <a:r>
              <a:rPr sz="3300" b="0" spc="45" dirty="0">
                <a:solidFill>
                  <a:srgbClr val="FFFFFF"/>
                </a:solidFill>
                <a:latin typeface="Microsoft Sans Serif"/>
                <a:cs typeface="Microsoft Sans Serif"/>
              </a:rPr>
              <a:t>changes in </a:t>
            </a:r>
            <a:r>
              <a:rPr sz="3300" b="0" spc="165" dirty="0">
                <a:solidFill>
                  <a:srgbClr val="FFFFFF"/>
                </a:solidFill>
                <a:latin typeface="Microsoft Sans Serif"/>
                <a:cs typeface="Microsoft Sans Serif"/>
              </a:rPr>
              <a:t>computer </a:t>
            </a:r>
            <a:r>
              <a:rPr sz="3300" b="0" spc="170" dirty="0">
                <a:solidFill>
                  <a:srgbClr val="FFFFFF"/>
                </a:solidFill>
                <a:latin typeface="Microsoft Sans Serif"/>
                <a:cs typeface="Microsoft Sans Serif"/>
              </a:rPr>
              <a:t> </a:t>
            </a:r>
            <a:r>
              <a:rPr sz="3300" b="0" spc="45" dirty="0">
                <a:solidFill>
                  <a:srgbClr val="FFFFFF"/>
                </a:solidFill>
                <a:latin typeface="Microsoft Sans Serif"/>
                <a:cs typeface="Microsoft Sans Serif"/>
              </a:rPr>
              <a:t>files </a:t>
            </a:r>
            <a:r>
              <a:rPr sz="3300" b="0" spc="80" dirty="0">
                <a:solidFill>
                  <a:srgbClr val="FFFFFF"/>
                </a:solidFill>
                <a:latin typeface="Microsoft Sans Serif"/>
                <a:cs typeface="Microsoft Sans Serif"/>
              </a:rPr>
              <a:t>and </a:t>
            </a:r>
            <a:r>
              <a:rPr sz="3300" b="0" spc="105" dirty="0">
                <a:solidFill>
                  <a:srgbClr val="FFFFFF"/>
                </a:solidFill>
                <a:latin typeface="Microsoft Sans Serif"/>
                <a:cs typeface="Microsoft Sans Serif"/>
              </a:rPr>
              <a:t>coordinating </a:t>
            </a:r>
            <a:r>
              <a:rPr sz="3300" b="0" spc="85" dirty="0">
                <a:solidFill>
                  <a:srgbClr val="FFFFFF"/>
                </a:solidFill>
                <a:latin typeface="Microsoft Sans Serif"/>
                <a:cs typeface="Microsoft Sans Serif"/>
              </a:rPr>
              <a:t>work on </a:t>
            </a:r>
            <a:r>
              <a:rPr sz="3300" b="0" spc="114" dirty="0">
                <a:solidFill>
                  <a:srgbClr val="FFFFFF"/>
                </a:solidFill>
                <a:latin typeface="Microsoft Sans Serif"/>
                <a:cs typeface="Microsoft Sans Serif"/>
              </a:rPr>
              <a:t>those </a:t>
            </a:r>
            <a:r>
              <a:rPr sz="3300" b="0" spc="45" dirty="0">
                <a:solidFill>
                  <a:srgbClr val="FFFFFF"/>
                </a:solidFill>
                <a:latin typeface="Microsoft Sans Serif"/>
                <a:cs typeface="Microsoft Sans Serif"/>
              </a:rPr>
              <a:t>files </a:t>
            </a:r>
            <a:r>
              <a:rPr sz="3300" b="0" spc="60" dirty="0">
                <a:solidFill>
                  <a:srgbClr val="FFFFFF"/>
                </a:solidFill>
                <a:latin typeface="Microsoft Sans Serif"/>
                <a:cs typeface="Microsoft Sans Serif"/>
              </a:rPr>
              <a:t>among </a:t>
            </a:r>
            <a:r>
              <a:rPr sz="3300" b="0" spc="110" dirty="0">
                <a:solidFill>
                  <a:srgbClr val="FFFFFF"/>
                </a:solidFill>
                <a:latin typeface="Microsoft Sans Serif"/>
                <a:cs typeface="Microsoft Sans Serif"/>
              </a:rPr>
              <a:t>multiple </a:t>
            </a:r>
            <a:r>
              <a:rPr sz="3300" b="0" spc="55" dirty="0">
                <a:solidFill>
                  <a:srgbClr val="FFFFFF"/>
                </a:solidFill>
                <a:latin typeface="Microsoft Sans Serif"/>
                <a:cs typeface="Microsoft Sans Serif"/>
              </a:rPr>
              <a:t>people. </a:t>
            </a:r>
            <a:r>
              <a:rPr sz="3300" b="0" spc="100" dirty="0">
                <a:solidFill>
                  <a:srgbClr val="FFFFFF"/>
                </a:solidFill>
                <a:latin typeface="Microsoft Sans Serif"/>
                <a:cs typeface="Microsoft Sans Serif"/>
              </a:rPr>
              <a:t>It </a:t>
            </a:r>
            <a:r>
              <a:rPr sz="3300" b="0" spc="15" dirty="0">
                <a:solidFill>
                  <a:srgbClr val="FFFFFF"/>
                </a:solidFill>
                <a:latin typeface="Microsoft Sans Serif"/>
                <a:cs typeface="Microsoft Sans Serif"/>
              </a:rPr>
              <a:t>is</a:t>
            </a:r>
            <a:r>
              <a:rPr sz="3300" b="0" spc="20" dirty="0">
                <a:solidFill>
                  <a:srgbClr val="FFFFFF"/>
                </a:solidFill>
                <a:latin typeface="Microsoft Sans Serif"/>
                <a:cs typeface="Microsoft Sans Serif"/>
              </a:rPr>
              <a:t> </a:t>
            </a:r>
            <a:r>
              <a:rPr sz="3300" b="0" spc="-45" dirty="0">
                <a:solidFill>
                  <a:srgbClr val="FFFFFF"/>
                </a:solidFill>
                <a:latin typeface="Microsoft Sans Serif"/>
                <a:cs typeface="Microsoft Sans Serif"/>
              </a:rPr>
              <a:t>a </a:t>
            </a:r>
            <a:r>
              <a:rPr sz="3300" b="0" spc="-40" dirty="0">
                <a:solidFill>
                  <a:srgbClr val="FFFFFF"/>
                </a:solidFill>
                <a:latin typeface="Microsoft Sans Serif"/>
                <a:cs typeface="Microsoft Sans Serif"/>
              </a:rPr>
              <a:t> </a:t>
            </a:r>
            <a:r>
              <a:rPr sz="3300" b="0" spc="150" dirty="0">
                <a:solidFill>
                  <a:srgbClr val="FFFFFF"/>
                </a:solidFill>
                <a:latin typeface="Microsoft Sans Serif"/>
                <a:cs typeface="Microsoft Sans Serif"/>
              </a:rPr>
              <a:t>distributed </a:t>
            </a:r>
            <a:r>
              <a:rPr sz="3300" b="0" spc="55" dirty="0">
                <a:solidFill>
                  <a:srgbClr val="FFFFFF"/>
                </a:solidFill>
                <a:latin typeface="Microsoft Sans Serif"/>
                <a:cs typeface="Microsoft Sans Serif"/>
              </a:rPr>
              <a:t>version </a:t>
            </a:r>
            <a:r>
              <a:rPr sz="3300" b="0" spc="135" dirty="0">
                <a:solidFill>
                  <a:srgbClr val="FFFFFF"/>
                </a:solidFill>
                <a:latin typeface="Microsoft Sans Serif"/>
                <a:cs typeface="Microsoft Sans Serif"/>
              </a:rPr>
              <a:t>control </a:t>
            </a:r>
            <a:r>
              <a:rPr sz="3300" b="0" spc="65" dirty="0">
                <a:solidFill>
                  <a:srgbClr val="FFFFFF"/>
                </a:solidFill>
                <a:latin typeface="Microsoft Sans Serif"/>
                <a:cs typeface="Microsoft Sans Serif"/>
              </a:rPr>
              <a:t>system, </a:t>
            </a:r>
            <a:r>
              <a:rPr sz="3300" b="0" spc="95" dirty="0">
                <a:solidFill>
                  <a:srgbClr val="FFFFFF"/>
                </a:solidFill>
                <a:latin typeface="Microsoft Sans Serif"/>
                <a:cs typeface="Microsoft Sans Serif"/>
              </a:rPr>
              <a:t>which </a:t>
            </a:r>
            <a:r>
              <a:rPr sz="3300" b="0" spc="50" dirty="0">
                <a:solidFill>
                  <a:srgbClr val="FFFFFF"/>
                </a:solidFill>
                <a:latin typeface="Microsoft Sans Serif"/>
                <a:cs typeface="Microsoft Sans Serif"/>
              </a:rPr>
              <a:t>means </a:t>
            </a:r>
            <a:r>
              <a:rPr sz="3300" b="0" spc="180" dirty="0">
                <a:solidFill>
                  <a:srgbClr val="FFFFFF"/>
                </a:solidFill>
                <a:latin typeface="Microsoft Sans Serif"/>
                <a:cs typeface="Microsoft Sans Serif"/>
              </a:rPr>
              <a:t>that </a:t>
            </a:r>
            <a:r>
              <a:rPr sz="3300" b="0" spc="195" dirty="0">
                <a:solidFill>
                  <a:srgbClr val="FFFFFF"/>
                </a:solidFill>
                <a:latin typeface="Microsoft Sans Serif"/>
                <a:cs typeface="Microsoft Sans Serif"/>
              </a:rPr>
              <a:t>it </a:t>
            </a:r>
            <a:r>
              <a:rPr sz="3300" b="0" spc="20" dirty="0">
                <a:solidFill>
                  <a:srgbClr val="FFFFFF"/>
                </a:solidFill>
                <a:latin typeface="Microsoft Sans Serif"/>
                <a:cs typeface="Microsoft Sans Serif"/>
              </a:rPr>
              <a:t>allows </a:t>
            </a:r>
            <a:r>
              <a:rPr sz="3300" b="0" spc="110" dirty="0">
                <a:solidFill>
                  <a:srgbClr val="FFFFFF"/>
                </a:solidFill>
                <a:latin typeface="Microsoft Sans Serif"/>
                <a:cs typeface="Microsoft Sans Serif"/>
              </a:rPr>
              <a:t>multiple </a:t>
            </a:r>
            <a:r>
              <a:rPr sz="3300" b="0" spc="35" dirty="0">
                <a:solidFill>
                  <a:srgbClr val="FFFFFF"/>
                </a:solidFill>
                <a:latin typeface="Microsoft Sans Serif"/>
                <a:cs typeface="Microsoft Sans Serif"/>
              </a:rPr>
              <a:t>users </a:t>
            </a:r>
            <a:r>
              <a:rPr sz="3300" b="0" spc="40" dirty="0">
                <a:solidFill>
                  <a:srgbClr val="FFFFFF"/>
                </a:solidFill>
                <a:latin typeface="Microsoft Sans Serif"/>
                <a:cs typeface="Microsoft Sans Serif"/>
              </a:rPr>
              <a:t> </a:t>
            </a:r>
            <a:r>
              <a:rPr sz="3300" b="0" spc="240" dirty="0">
                <a:solidFill>
                  <a:srgbClr val="FFFFFF"/>
                </a:solidFill>
                <a:latin typeface="Microsoft Sans Serif"/>
                <a:cs typeface="Microsoft Sans Serif"/>
              </a:rPr>
              <a:t>to</a:t>
            </a:r>
            <a:r>
              <a:rPr sz="3300" b="0" dirty="0">
                <a:solidFill>
                  <a:srgbClr val="FFFFFF"/>
                </a:solidFill>
                <a:latin typeface="Microsoft Sans Serif"/>
                <a:cs typeface="Microsoft Sans Serif"/>
              </a:rPr>
              <a:t> </a:t>
            </a:r>
            <a:r>
              <a:rPr sz="3300" b="0" spc="85" dirty="0">
                <a:solidFill>
                  <a:srgbClr val="FFFFFF"/>
                </a:solidFill>
                <a:latin typeface="Microsoft Sans Serif"/>
                <a:cs typeface="Microsoft Sans Serif"/>
              </a:rPr>
              <a:t>work</a:t>
            </a:r>
            <a:r>
              <a:rPr sz="3300" b="0" dirty="0">
                <a:solidFill>
                  <a:srgbClr val="FFFFFF"/>
                </a:solidFill>
                <a:latin typeface="Microsoft Sans Serif"/>
                <a:cs typeface="Microsoft Sans Serif"/>
              </a:rPr>
              <a:t> </a:t>
            </a:r>
            <a:r>
              <a:rPr sz="3300" b="0" spc="85" dirty="0">
                <a:solidFill>
                  <a:srgbClr val="FFFFFF"/>
                </a:solidFill>
                <a:latin typeface="Microsoft Sans Serif"/>
                <a:cs typeface="Microsoft Sans Serif"/>
              </a:rPr>
              <a:t>on</a:t>
            </a:r>
            <a:r>
              <a:rPr sz="3300" b="0" dirty="0">
                <a:solidFill>
                  <a:srgbClr val="FFFFFF"/>
                </a:solidFill>
                <a:latin typeface="Microsoft Sans Serif"/>
                <a:cs typeface="Microsoft Sans Serif"/>
              </a:rPr>
              <a:t> </a:t>
            </a:r>
            <a:r>
              <a:rPr sz="3300" b="0" spc="150" dirty="0">
                <a:solidFill>
                  <a:srgbClr val="FFFFFF"/>
                </a:solidFill>
                <a:latin typeface="Microsoft Sans Serif"/>
                <a:cs typeface="Microsoft Sans Serif"/>
              </a:rPr>
              <a:t>the</a:t>
            </a:r>
            <a:r>
              <a:rPr sz="3300" b="0" dirty="0">
                <a:solidFill>
                  <a:srgbClr val="FFFFFF"/>
                </a:solidFill>
                <a:latin typeface="Microsoft Sans Serif"/>
                <a:cs typeface="Microsoft Sans Serif"/>
              </a:rPr>
              <a:t> </a:t>
            </a:r>
            <a:r>
              <a:rPr sz="3300" b="0" spc="50" dirty="0">
                <a:solidFill>
                  <a:srgbClr val="FFFFFF"/>
                </a:solidFill>
                <a:latin typeface="Microsoft Sans Serif"/>
                <a:cs typeface="Microsoft Sans Serif"/>
              </a:rPr>
              <a:t>same</a:t>
            </a:r>
            <a:r>
              <a:rPr sz="3300" b="0" dirty="0">
                <a:solidFill>
                  <a:srgbClr val="FFFFFF"/>
                </a:solidFill>
                <a:latin typeface="Microsoft Sans Serif"/>
                <a:cs typeface="Microsoft Sans Serif"/>
              </a:rPr>
              <a:t> </a:t>
            </a:r>
            <a:r>
              <a:rPr sz="3300" b="0" spc="45" dirty="0">
                <a:solidFill>
                  <a:srgbClr val="FFFFFF"/>
                </a:solidFill>
                <a:latin typeface="Microsoft Sans Serif"/>
                <a:cs typeface="Microsoft Sans Serif"/>
              </a:rPr>
              <a:t>files</a:t>
            </a:r>
            <a:r>
              <a:rPr sz="3300" b="0" spc="5" dirty="0">
                <a:solidFill>
                  <a:srgbClr val="FFFFFF"/>
                </a:solidFill>
                <a:latin typeface="Microsoft Sans Serif"/>
                <a:cs typeface="Microsoft Sans Serif"/>
              </a:rPr>
              <a:t> </a:t>
            </a:r>
            <a:r>
              <a:rPr sz="3300" b="0" spc="70" dirty="0">
                <a:solidFill>
                  <a:srgbClr val="FFFFFF"/>
                </a:solidFill>
                <a:latin typeface="Microsoft Sans Serif"/>
                <a:cs typeface="Microsoft Sans Serif"/>
              </a:rPr>
              <a:t>simultaneously</a:t>
            </a:r>
            <a:r>
              <a:rPr sz="3300" b="0" dirty="0">
                <a:solidFill>
                  <a:srgbClr val="FFFFFF"/>
                </a:solidFill>
                <a:latin typeface="Microsoft Sans Serif"/>
                <a:cs typeface="Microsoft Sans Serif"/>
              </a:rPr>
              <a:t> </a:t>
            </a:r>
            <a:r>
              <a:rPr sz="3300" b="0" spc="80" dirty="0">
                <a:solidFill>
                  <a:srgbClr val="FFFFFF"/>
                </a:solidFill>
                <a:latin typeface="Microsoft Sans Serif"/>
                <a:cs typeface="Microsoft Sans Serif"/>
              </a:rPr>
              <a:t>and</a:t>
            </a:r>
            <a:r>
              <a:rPr sz="3300" b="0" dirty="0">
                <a:solidFill>
                  <a:srgbClr val="FFFFFF"/>
                </a:solidFill>
                <a:latin typeface="Microsoft Sans Serif"/>
                <a:cs typeface="Microsoft Sans Serif"/>
              </a:rPr>
              <a:t> </a:t>
            </a:r>
            <a:r>
              <a:rPr sz="3300" b="0" spc="65" dirty="0">
                <a:solidFill>
                  <a:srgbClr val="FFFFFF"/>
                </a:solidFill>
                <a:latin typeface="Microsoft Sans Serif"/>
                <a:cs typeface="Microsoft Sans Serif"/>
              </a:rPr>
              <a:t>keeps</a:t>
            </a:r>
            <a:r>
              <a:rPr sz="3300" b="0" dirty="0">
                <a:solidFill>
                  <a:srgbClr val="FFFFFF"/>
                </a:solidFill>
                <a:latin typeface="Microsoft Sans Serif"/>
                <a:cs typeface="Microsoft Sans Serif"/>
              </a:rPr>
              <a:t> </a:t>
            </a:r>
            <a:r>
              <a:rPr sz="3300" b="0" spc="130" dirty="0">
                <a:solidFill>
                  <a:srgbClr val="FFFFFF"/>
                </a:solidFill>
                <a:latin typeface="Microsoft Sans Serif"/>
                <a:cs typeface="Microsoft Sans Serif"/>
              </a:rPr>
              <a:t>track</a:t>
            </a:r>
            <a:r>
              <a:rPr sz="3300" b="0" dirty="0">
                <a:solidFill>
                  <a:srgbClr val="FFFFFF"/>
                </a:solidFill>
                <a:latin typeface="Microsoft Sans Serif"/>
                <a:cs typeface="Microsoft Sans Serif"/>
              </a:rPr>
              <a:t> </a:t>
            </a:r>
            <a:r>
              <a:rPr sz="3300" b="0" spc="150" dirty="0">
                <a:solidFill>
                  <a:srgbClr val="FFFFFF"/>
                </a:solidFill>
                <a:latin typeface="Microsoft Sans Serif"/>
                <a:cs typeface="Microsoft Sans Serif"/>
              </a:rPr>
              <a:t>of</a:t>
            </a:r>
            <a:r>
              <a:rPr sz="3300" b="0" spc="5" dirty="0">
                <a:solidFill>
                  <a:srgbClr val="FFFFFF"/>
                </a:solidFill>
                <a:latin typeface="Microsoft Sans Serif"/>
                <a:cs typeface="Microsoft Sans Serif"/>
              </a:rPr>
              <a:t> </a:t>
            </a:r>
            <a:r>
              <a:rPr sz="3300" b="0" spc="45" dirty="0">
                <a:solidFill>
                  <a:srgbClr val="FFFFFF"/>
                </a:solidFill>
                <a:latin typeface="Microsoft Sans Serif"/>
                <a:cs typeface="Microsoft Sans Serif"/>
              </a:rPr>
              <a:t>changes</a:t>
            </a:r>
            <a:r>
              <a:rPr sz="3300" b="0" dirty="0">
                <a:solidFill>
                  <a:srgbClr val="FFFFFF"/>
                </a:solidFill>
                <a:latin typeface="Microsoft Sans Serif"/>
                <a:cs typeface="Microsoft Sans Serif"/>
              </a:rPr>
              <a:t> </a:t>
            </a:r>
            <a:r>
              <a:rPr sz="3300" b="0" spc="110" dirty="0">
                <a:solidFill>
                  <a:srgbClr val="FFFFFF"/>
                </a:solidFill>
                <a:latin typeface="Microsoft Sans Serif"/>
                <a:cs typeface="Microsoft Sans Serif"/>
              </a:rPr>
              <a:t>made</a:t>
            </a:r>
            <a:r>
              <a:rPr sz="3300" b="0" dirty="0">
                <a:solidFill>
                  <a:srgbClr val="FFFFFF"/>
                </a:solidFill>
                <a:latin typeface="Microsoft Sans Serif"/>
                <a:cs typeface="Microsoft Sans Serif"/>
              </a:rPr>
              <a:t> </a:t>
            </a:r>
            <a:r>
              <a:rPr sz="3300" b="0" spc="240" dirty="0">
                <a:solidFill>
                  <a:srgbClr val="FFFFFF"/>
                </a:solidFill>
                <a:latin typeface="Microsoft Sans Serif"/>
                <a:cs typeface="Microsoft Sans Serif"/>
              </a:rPr>
              <a:t>to </a:t>
            </a:r>
            <a:r>
              <a:rPr sz="3300" b="0" spc="-865" dirty="0">
                <a:solidFill>
                  <a:srgbClr val="FFFFFF"/>
                </a:solidFill>
                <a:latin typeface="Microsoft Sans Serif"/>
                <a:cs typeface="Microsoft Sans Serif"/>
              </a:rPr>
              <a:t> </a:t>
            </a:r>
            <a:r>
              <a:rPr sz="3300" b="0" spc="150" dirty="0">
                <a:solidFill>
                  <a:srgbClr val="FFFFFF"/>
                </a:solidFill>
                <a:latin typeface="Microsoft Sans Serif"/>
                <a:cs typeface="Microsoft Sans Serif"/>
              </a:rPr>
              <a:t>the </a:t>
            </a:r>
            <a:r>
              <a:rPr sz="3300" b="0" spc="45" dirty="0">
                <a:solidFill>
                  <a:srgbClr val="FFFFFF"/>
                </a:solidFill>
                <a:latin typeface="Microsoft Sans Serif"/>
                <a:cs typeface="Microsoft Sans Serif"/>
              </a:rPr>
              <a:t>files </a:t>
            </a:r>
            <a:r>
              <a:rPr sz="3300" b="0" spc="210" dirty="0">
                <a:solidFill>
                  <a:srgbClr val="FFFFFF"/>
                </a:solidFill>
                <a:latin typeface="Microsoft Sans Serif"/>
                <a:cs typeface="Microsoft Sans Serif"/>
              </a:rPr>
              <a:t>by </a:t>
            </a:r>
            <a:r>
              <a:rPr sz="3300" b="0" spc="70" dirty="0">
                <a:solidFill>
                  <a:srgbClr val="FFFFFF"/>
                </a:solidFill>
                <a:latin typeface="Microsoft Sans Serif"/>
                <a:cs typeface="Microsoft Sans Serif"/>
              </a:rPr>
              <a:t>each </a:t>
            </a:r>
            <a:r>
              <a:rPr sz="3300" b="0" spc="-20" dirty="0">
                <a:solidFill>
                  <a:srgbClr val="FFFFFF"/>
                </a:solidFill>
                <a:latin typeface="Microsoft Sans Serif"/>
                <a:cs typeface="Microsoft Sans Serif"/>
              </a:rPr>
              <a:t>user. </a:t>
            </a:r>
            <a:r>
              <a:rPr sz="3300" b="0" spc="110" dirty="0">
                <a:solidFill>
                  <a:srgbClr val="FFFFFF"/>
                </a:solidFill>
                <a:latin typeface="Microsoft Sans Serif"/>
                <a:cs typeface="Microsoft Sans Serif"/>
              </a:rPr>
              <a:t>Git </a:t>
            </a:r>
            <a:r>
              <a:rPr sz="3300" b="0" spc="15" dirty="0">
                <a:solidFill>
                  <a:srgbClr val="FFFFFF"/>
                </a:solidFill>
                <a:latin typeface="Microsoft Sans Serif"/>
                <a:cs typeface="Microsoft Sans Serif"/>
              </a:rPr>
              <a:t>is </a:t>
            </a:r>
            <a:r>
              <a:rPr sz="3300" b="0" spc="95" dirty="0">
                <a:solidFill>
                  <a:srgbClr val="FFFFFF"/>
                </a:solidFill>
                <a:latin typeface="Microsoft Sans Serif"/>
                <a:cs typeface="Microsoft Sans Serif"/>
              </a:rPr>
              <a:t>widely </a:t>
            </a:r>
            <a:r>
              <a:rPr sz="3300" b="0" spc="80" dirty="0">
                <a:solidFill>
                  <a:srgbClr val="FFFFFF"/>
                </a:solidFill>
                <a:latin typeface="Microsoft Sans Serif"/>
                <a:cs typeface="Microsoft Sans Serif"/>
              </a:rPr>
              <a:t>used </a:t>
            </a:r>
            <a:r>
              <a:rPr sz="3300" b="0" spc="45" dirty="0">
                <a:solidFill>
                  <a:srgbClr val="FFFFFF"/>
                </a:solidFill>
                <a:latin typeface="Microsoft Sans Serif"/>
                <a:cs typeface="Microsoft Sans Serif"/>
              </a:rPr>
              <a:t>in </a:t>
            </a:r>
            <a:r>
              <a:rPr sz="3300" b="0" spc="105" dirty="0">
                <a:solidFill>
                  <a:srgbClr val="FFFFFF"/>
                </a:solidFill>
                <a:latin typeface="Microsoft Sans Serif"/>
                <a:cs typeface="Microsoft Sans Serif"/>
              </a:rPr>
              <a:t>software </a:t>
            </a:r>
            <a:r>
              <a:rPr sz="3300" b="0" spc="125" dirty="0">
                <a:solidFill>
                  <a:srgbClr val="FFFFFF"/>
                </a:solidFill>
                <a:latin typeface="Microsoft Sans Serif"/>
                <a:cs typeface="Microsoft Sans Serif"/>
              </a:rPr>
              <a:t>development </a:t>
            </a:r>
            <a:r>
              <a:rPr sz="3300" b="0" spc="80" dirty="0">
                <a:solidFill>
                  <a:srgbClr val="FFFFFF"/>
                </a:solidFill>
                <a:latin typeface="Microsoft Sans Serif"/>
                <a:cs typeface="Microsoft Sans Serif"/>
              </a:rPr>
              <a:t>and </a:t>
            </a:r>
            <a:r>
              <a:rPr sz="3300" b="0" dirty="0">
                <a:solidFill>
                  <a:srgbClr val="FFFFFF"/>
                </a:solidFill>
                <a:latin typeface="Microsoft Sans Serif"/>
                <a:cs typeface="Microsoft Sans Serif"/>
              </a:rPr>
              <a:t>has </a:t>
            </a:r>
            <a:r>
              <a:rPr sz="3300" b="0" spc="5" dirty="0">
                <a:solidFill>
                  <a:srgbClr val="FFFFFF"/>
                </a:solidFill>
                <a:latin typeface="Microsoft Sans Serif"/>
                <a:cs typeface="Microsoft Sans Serif"/>
              </a:rPr>
              <a:t> </a:t>
            </a:r>
            <a:r>
              <a:rPr sz="3300" b="0" spc="145" dirty="0">
                <a:solidFill>
                  <a:srgbClr val="FFFFFF"/>
                </a:solidFill>
                <a:latin typeface="Microsoft Sans Serif"/>
                <a:cs typeface="Microsoft Sans Serif"/>
              </a:rPr>
              <a:t>become</a:t>
            </a:r>
            <a:r>
              <a:rPr sz="3300" b="0" dirty="0">
                <a:solidFill>
                  <a:srgbClr val="FFFFFF"/>
                </a:solidFill>
                <a:latin typeface="Microsoft Sans Serif"/>
                <a:cs typeface="Microsoft Sans Serif"/>
              </a:rPr>
              <a:t> </a:t>
            </a:r>
            <a:r>
              <a:rPr sz="3300" b="0" spc="-45" dirty="0">
                <a:solidFill>
                  <a:srgbClr val="FFFFFF"/>
                </a:solidFill>
                <a:latin typeface="Microsoft Sans Serif"/>
                <a:cs typeface="Microsoft Sans Serif"/>
              </a:rPr>
              <a:t>a</a:t>
            </a:r>
            <a:r>
              <a:rPr sz="3300" b="0" dirty="0">
                <a:solidFill>
                  <a:srgbClr val="FFFFFF"/>
                </a:solidFill>
                <a:latin typeface="Microsoft Sans Serif"/>
                <a:cs typeface="Microsoft Sans Serif"/>
              </a:rPr>
              <a:t> </a:t>
            </a:r>
            <a:r>
              <a:rPr sz="3300" b="0" spc="110" dirty="0">
                <a:solidFill>
                  <a:srgbClr val="FFFFFF"/>
                </a:solidFill>
                <a:latin typeface="Microsoft Sans Serif"/>
                <a:cs typeface="Microsoft Sans Serif"/>
              </a:rPr>
              <a:t>standard</a:t>
            </a:r>
            <a:r>
              <a:rPr sz="3300" b="0" dirty="0">
                <a:solidFill>
                  <a:srgbClr val="FFFFFF"/>
                </a:solidFill>
                <a:latin typeface="Microsoft Sans Serif"/>
                <a:cs typeface="Microsoft Sans Serif"/>
              </a:rPr>
              <a:t> </a:t>
            </a:r>
            <a:r>
              <a:rPr sz="3300" b="0" spc="140" dirty="0">
                <a:solidFill>
                  <a:srgbClr val="FFFFFF"/>
                </a:solidFill>
                <a:latin typeface="Microsoft Sans Serif"/>
                <a:cs typeface="Microsoft Sans Serif"/>
              </a:rPr>
              <a:t>tool</a:t>
            </a:r>
            <a:r>
              <a:rPr sz="3300" b="0" dirty="0">
                <a:solidFill>
                  <a:srgbClr val="FFFFFF"/>
                </a:solidFill>
                <a:latin typeface="Microsoft Sans Serif"/>
                <a:cs typeface="Microsoft Sans Serif"/>
              </a:rPr>
              <a:t> </a:t>
            </a:r>
            <a:r>
              <a:rPr sz="3300" b="0" spc="130" dirty="0">
                <a:solidFill>
                  <a:srgbClr val="FFFFFF"/>
                </a:solidFill>
                <a:latin typeface="Microsoft Sans Serif"/>
                <a:cs typeface="Microsoft Sans Serif"/>
              </a:rPr>
              <a:t>for</a:t>
            </a:r>
            <a:r>
              <a:rPr sz="3300" b="0" dirty="0">
                <a:solidFill>
                  <a:srgbClr val="FFFFFF"/>
                </a:solidFill>
                <a:latin typeface="Microsoft Sans Serif"/>
                <a:cs typeface="Microsoft Sans Serif"/>
              </a:rPr>
              <a:t> </a:t>
            </a:r>
            <a:r>
              <a:rPr sz="3300" b="0" spc="80" dirty="0">
                <a:solidFill>
                  <a:srgbClr val="FFFFFF"/>
                </a:solidFill>
                <a:latin typeface="Microsoft Sans Serif"/>
                <a:cs typeface="Microsoft Sans Serif"/>
              </a:rPr>
              <a:t>collaborating</a:t>
            </a:r>
            <a:r>
              <a:rPr sz="3300" b="0" dirty="0">
                <a:solidFill>
                  <a:srgbClr val="FFFFFF"/>
                </a:solidFill>
                <a:latin typeface="Microsoft Sans Serif"/>
                <a:cs typeface="Microsoft Sans Serif"/>
              </a:rPr>
              <a:t> </a:t>
            </a:r>
            <a:r>
              <a:rPr sz="3300" b="0" spc="85" dirty="0">
                <a:solidFill>
                  <a:srgbClr val="FFFFFF"/>
                </a:solidFill>
                <a:latin typeface="Microsoft Sans Serif"/>
                <a:cs typeface="Microsoft Sans Serif"/>
              </a:rPr>
              <a:t>on</a:t>
            </a:r>
            <a:r>
              <a:rPr sz="3300" b="0" dirty="0">
                <a:solidFill>
                  <a:srgbClr val="FFFFFF"/>
                </a:solidFill>
                <a:latin typeface="Microsoft Sans Serif"/>
                <a:cs typeface="Microsoft Sans Serif"/>
              </a:rPr>
              <a:t> </a:t>
            </a:r>
            <a:r>
              <a:rPr sz="3300" b="0" spc="70" dirty="0">
                <a:solidFill>
                  <a:srgbClr val="FFFFFF"/>
                </a:solidFill>
                <a:latin typeface="Microsoft Sans Serif"/>
                <a:cs typeface="Microsoft Sans Serif"/>
              </a:rPr>
              <a:t>code.</a:t>
            </a:r>
            <a:endParaRPr sz="3300">
              <a:latin typeface="Microsoft Sans Serif"/>
              <a:cs typeface="Microsoft Sans Serif"/>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6D65F4-9000-1BC4-98A0-D78321365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28700"/>
            <a:ext cx="15240000" cy="6381750"/>
          </a:xfrm>
          <a:prstGeom prst="rect">
            <a:avLst/>
          </a:prstGeom>
        </p:spPr>
      </p:pic>
    </p:spTree>
    <p:extLst>
      <p:ext uri="{BB962C8B-B14F-4D97-AF65-F5344CB8AC3E}">
        <p14:creationId xmlns:p14="http://schemas.microsoft.com/office/powerpoint/2010/main" val="632503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1B268-C6BA-D792-880A-B59B47AA0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33512"/>
            <a:ext cx="15240000" cy="7419975"/>
          </a:xfrm>
          <a:prstGeom prst="rect">
            <a:avLst/>
          </a:prstGeom>
        </p:spPr>
      </p:pic>
    </p:spTree>
    <p:extLst>
      <p:ext uri="{BB962C8B-B14F-4D97-AF65-F5344CB8AC3E}">
        <p14:creationId xmlns:p14="http://schemas.microsoft.com/office/powerpoint/2010/main" val="2450707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D6A9E-0FBD-24CA-5D63-016562FE4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57250"/>
            <a:ext cx="15240000" cy="8572500"/>
          </a:xfrm>
          <a:prstGeom prst="rect">
            <a:avLst/>
          </a:prstGeom>
        </p:spPr>
      </p:pic>
    </p:spTree>
    <p:extLst>
      <p:ext uri="{BB962C8B-B14F-4D97-AF65-F5344CB8AC3E}">
        <p14:creationId xmlns:p14="http://schemas.microsoft.com/office/powerpoint/2010/main" val="1457791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47" y="8686677"/>
            <a:ext cx="4010039" cy="1600321"/>
          </a:xfrm>
          <a:prstGeom prst="rect">
            <a:avLst/>
          </a:prstGeom>
        </p:spPr>
      </p:pic>
      <p:pic>
        <p:nvPicPr>
          <p:cNvPr id="3" name="object 3"/>
          <p:cNvPicPr/>
          <p:nvPr/>
        </p:nvPicPr>
        <p:blipFill>
          <a:blip r:embed="rId3" cstate="print"/>
          <a:stretch>
            <a:fillRect/>
          </a:stretch>
        </p:blipFill>
        <p:spPr>
          <a:xfrm>
            <a:off x="14792980" y="0"/>
            <a:ext cx="3495019" cy="3094969"/>
          </a:xfrm>
          <a:prstGeom prst="rect">
            <a:avLst/>
          </a:prstGeom>
        </p:spPr>
      </p:pic>
      <p:sp>
        <p:nvSpPr>
          <p:cNvPr id="4" name="object 4"/>
          <p:cNvSpPr txBox="1">
            <a:spLocks noGrp="1"/>
          </p:cNvSpPr>
          <p:nvPr>
            <p:ph type="title"/>
          </p:nvPr>
        </p:nvSpPr>
        <p:spPr>
          <a:xfrm>
            <a:off x="734163" y="555988"/>
            <a:ext cx="4970145" cy="812165"/>
          </a:xfrm>
          <a:prstGeom prst="rect">
            <a:avLst/>
          </a:prstGeom>
        </p:spPr>
        <p:txBody>
          <a:bodyPr vert="horz" wrap="square" lIns="0" tIns="13970" rIns="0" bIns="0" rtlCol="0">
            <a:spAutoFit/>
          </a:bodyPr>
          <a:lstStyle/>
          <a:p>
            <a:pPr marL="12700">
              <a:lnSpc>
                <a:spcPct val="100000"/>
              </a:lnSpc>
              <a:spcBef>
                <a:spcPts val="110"/>
              </a:spcBef>
            </a:pPr>
            <a:r>
              <a:rPr spc="225" dirty="0"/>
              <a:t>Deleting</a:t>
            </a:r>
            <a:r>
              <a:rPr spc="70" dirty="0"/>
              <a:t> </a:t>
            </a:r>
            <a:r>
              <a:rPr spc="114" dirty="0"/>
              <a:t>Repo:</a:t>
            </a:r>
          </a:p>
        </p:txBody>
      </p:sp>
      <p:pic>
        <p:nvPicPr>
          <p:cNvPr id="5" name="object 5"/>
          <p:cNvPicPr/>
          <p:nvPr/>
        </p:nvPicPr>
        <p:blipFill>
          <a:blip r:embed="rId4" cstate="print"/>
          <a:stretch>
            <a:fillRect/>
          </a:stretch>
        </p:blipFill>
        <p:spPr>
          <a:xfrm>
            <a:off x="664029" y="1964847"/>
            <a:ext cx="171450" cy="171450"/>
          </a:xfrm>
          <a:prstGeom prst="rect">
            <a:avLst/>
          </a:prstGeom>
        </p:spPr>
      </p:pic>
      <p:pic>
        <p:nvPicPr>
          <p:cNvPr id="6" name="object 6"/>
          <p:cNvPicPr/>
          <p:nvPr/>
        </p:nvPicPr>
        <p:blipFill>
          <a:blip r:embed="rId5" cstate="print"/>
          <a:stretch>
            <a:fillRect/>
          </a:stretch>
        </p:blipFill>
        <p:spPr>
          <a:xfrm>
            <a:off x="664029" y="2717322"/>
            <a:ext cx="171450" cy="171450"/>
          </a:xfrm>
          <a:prstGeom prst="rect">
            <a:avLst/>
          </a:prstGeom>
        </p:spPr>
      </p:pic>
      <p:pic>
        <p:nvPicPr>
          <p:cNvPr id="7" name="object 7"/>
          <p:cNvPicPr/>
          <p:nvPr/>
        </p:nvPicPr>
        <p:blipFill>
          <a:blip r:embed="rId5" cstate="print"/>
          <a:stretch>
            <a:fillRect/>
          </a:stretch>
        </p:blipFill>
        <p:spPr>
          <a:xfrm>
            <a:off x="664029" y="3469797"/>
            <a:ext cx="171450" cy="171450"/>
          </a:xfrm>
          <a:prstGeom prst="rect">
            <a:avLst/>
          </a:prstGeom>
        </p:spPr>
      </p:pic>
      <p:pic>
        <p:nvPicPr>
          <p:cNvPr id="8" name="object 8"/>
          <p:cNvPicPr/>
          <p:nvPr/>
        </p:nvPicPr>
        <p:blipFill>
          <a:blip r:embed="rId6" cstate="print"/>
          <a:stretch>
            <a:fillRect/>
          </a:stretch>
        </p:blipFill>
        <p:spPr>
          <a:xfrm>
            <a:off x="664029" y="4222272"/>
            <a:ext cx="171450" cy="171450"/>
          </a:xfrm>
          <a:prstGeom prst="rect">
            <a:avLst/>
          </a:prstGeom>
        </p:spPr>
      </p:pic>
      <p:pic>
        <p:nvPicPr>
          <p:cNvPr id="9" name="object 9"/>
          <p:cNvPicPr/>
          <p:nvPr/>
        </p:nvPicPr>
        <p:blipFill>
          <a:blip r:embed="rId6" cstate="print"/>
          <a:stretch>
            <a:fillRect/>
          </a:stretch>
        </p:blipFill>
        <p:spPr>
          <a:xfrm>
            <a:off x="664029" y="4974747"/>
            <a:ext cx="171450" cy="171450"/>
          </a:xfrm>
          <a:prstGeom prst="rect">
            <a:avLst/>
          </a:prstGeom>
        </p:spPr>
      </p:pic>
      <p:pic>
        <p:nvPicPr>
          <p:cNvPr id="10" name="object 10"/>
          <p:cNvPicPr/>
          <p:nvPr/>
        </p:nvPicPr>
        <p:blipFill>
          <a:blip r:embed="rId5" cstate="print"/>
          <a:stretch>
            <a:fillRect/>
          </a:stretch>
        </p:blipFill>
        <p:spPr>
          <a:xfrm>
            <a:off x="664029" y="5727222"/>
            <a:ext cx="171450" cy="171450"/>
          </a:xfrm>
          <a:prstGeom prst="rect">
            <a:avLst/>
          </a:prstGeom>
        </p:spPr>
      </p:pic>
      <p:pic>
        <p:nvPicPr>
          <p:cNvPr id="11" name="object 11"/>
          <p:cNvPicPr/>
          <p:nvPr/>
        </p:nvPicPr>
        <p:blipFill>
          <a:blip r:embed="rId6" cstate="print"/>
          <a:stretch>
            <a:fillRect/>
          </a:stretch>
        </p:blipFill>
        <p:spPr>
          <a:xfrm>
            <a:off x="664029" y="6479697"/>
            <a:ext cx="171450" cy="171450"/>
          </a:xfrm>
          <a:prstGeom prst="rect">
            <a:avLst/>
          </a:prstGeom>
        </p:spPr>
      </p:pic>
      <p:pic>
        <p:nvPicPr>
          <p:cNvPr id="12" name="object 12"/>
          <p:cNvPicPr/>
          <p:nvPr/>
        </p:nvPicPr>
        <p:blipFill>
          <a:blip r:embed="rId6" cstate="print"/>
          <a:stretch>
            <a:fillRect/>
          </a:stretch>
        </p:blipFill>
        <p:spPr>
          <a:xfrm>
            <a:off x="664029" y="7232172"/>
            <a:ext cx="171450" cy="171450"/>
          </a:xfrm>
          <a:prstGeom prst="rect">
            <a:avLst/>
          </a:prstGeom>
        </p:spPr>
      </p:pic>
      <p:sp>
        <p:nvSpPr>
          <p:cNvPr id="13" name="object 13"/>
          <p:cNvSpPr txBox="1"/>
          <p:nvPr/>
        </p:nvSpPr>
        <p:spPr>
          <a:xfrm>
            <a:off x="1064178" y="1560327"/>
            <a:ext cx="15259685" cy="6797675"/>
          </a:xfrm>
          <a:prstGeom prst="rect">
            <a:avLst/>
          </a:prstGeom>
        </p:spPr>
        <p:txBody>
          <a:bodyPr vert="horz" wrap="square" lIns="0" tIns="147320" rIns="0" bIns="0" rtlCol="0">
            <a:spAutoFit/>
          </a:bodyPr>
          <a:lstStyle/>
          <a:p>
            <a:pPr marL="12700">
              <a:lnSpc>
                <a:spcPct val="100000"/>
              </a:lnSpc>
              <a:spcBef>
                <a:spcPts val="1160"/>
              </a:spcBef>
            </a:pPr>
            <a:r>
              <a:rPr sz="4050" spc="80" dirty="0">
                <a:solidFill>
                  <a:srgbClr val="FFFFFF"/>
                </a:solidFill>
                <a:latin typeface="Trebuchet MS"/>
                <a:cs typeface="Trebuchet MS"/>
              </a:rPr>
              <a:t>To</a:t>
            </a:r>
            <a:r>
              <a:rPr sz="4050" spc="-155" dirty="0">
                <a:solidFill>
                  <a:srgbClr val="FFFFFF"/>
                </a:solidFill>
                <a:latin typeface="Trebuchet MS"/>
                <a:cs typeface="Trebuchet MS"/>
              </a:rPr>
              <a:t> </a:t>
            </a:r>
            <a:r>
              <a:rPr sz="4050" spc="45" dirty="0">
                <a:solidFill>
                  <a:srgbClr val="FFFFFF"/>
                </a:solidFill>
                <a:latin typeface="Trebuchet MS"/>
                <a:cs typeface="Trebuchet MS"/>
              </a:rPr>
              <a:t>delete</a:t>
            </a:r>
            <a:r>
              <a:rPr sz="4050" spc="-150" dirty="0">
                <a:solidFill>
                  <a:srgbClr val="FFFFFF"/>
                </a:solidFill>
                <a:latin typeface="Trebuchet MS"/>
                <a:cs typeface="Trebuchet MS"/>
              </a:rPr>
              <a:t> </a:t>
            </a:r>
            <a:r>
              <a:rPr sz="4050" spc="75" dirty="0">
                <a:solidFill>
                  <a:srgbClr val="FFFFFF"/>
                </a:solidFill>
                <a:latin typeface="Trebuchet MS"/>
                <a:cs typeface="Trebuchet MS"/>
              </a:rPr>
              <a:t>a</a:t>
            </a:r>
            <a:r>
              <a:rPr sz="4050" spc="-150" dirty="0">
                <a:solidFill>
                  <a:srgbClr val="FFFFFF"/>
                </a:solidFill>
                <a:latin typeface="Trebuchet MS"/>
                <a:cs typeface="Trebuchet MS"/>
              </a:rPr>
              <a:t> </a:t>
            </a:r>
            <a:r>
              <a:rPr sz="4050" spc="110" dirty="0">
                <a:solidFill>
                  <a:srgbClr val="FFFFFF"/>
                </a:solidFill>
                <a:latin typeface="Trebuchet MS"/>
                <a:cs typeface="Trebuchet MS"/>
              </a:rPr>
              <a:t>repository</a:t>
            </a:r>
            <a:r>
              <a:rPr sz="4050" spc="-150" dirty="0">
                <a:solidFill>
                  <a:srgbClr val="FFFFFF"/>
                </a:solidFill>
                <a:latin typeface="Trebuchet MS"/>
                <a:cs typeface="Trebuchet MS"/>
              </a:rPr>
              <a:t> </a:t>
            </a:r>
            <a:r>
              <a:rPr sz="4050" spc="175" dirty="0">
                <a:solidFill>
                  <a:srgbClr val="FFFFFF"/>
                </a:solidFill>
                <a:latin typeface="Trebuchet MS"/>
                <a:cs typeface="Trebuchet MS"/>
              </a:rPr>
              <a:t>on</a:t>
            </a:r>
            <a:r>
              <a:rPr sz="4050" spc="-150" dirty="0">
                <a:solidFill>
                  <a:srgbClr val="FFFFFF"/>
                </a:solidFill>
                <a:latin typeface="Trebuchet MS"/>
                <a:cs typeface="Trebuchet MS"/>
              </a:rPr>
              <a:t> </a:t>
            </a:r>
            <a:r>
              <a:rPr sz="4050" spc="-10" dirty="0">
                <a:solidFill>
                  <a:srgbClr val="FFFFFF"/>
                </a:solidFill>
                <a:latin typeface="Trebuchet MS"/>
                <a:cs typeface="Trebuchet MS"/>
              </a:rPr>
              <a:t>GitHub:</a:t>
            </a:r>
            <a:endParaRPr sz="4050">
              <a:latin typeface="Trebuchet MS"/>
              <a:cs typeface="Trebuchet MS"/>
            </a:endParaRPr>
          </a:p>
          <a:p>
            <a:pPr marL="406400" indent="-394335">
              <a:lnSpc>
                <a:spcPct val="100000"/>
              </a:lnSpc>
              <a:spcBef>
                <a:spcPts val="1065"/>
              </a:spcBef>
              <a:buAutoNum type="arabicPeriod"/>
              <a:tabLst>
                <a:tab pos="407034" algn="l"/>
              </a:tabLst>
            </a:pPr>
            <a:r>
              <a:rPr sz="4050" spc="285" dirty="0">
                <a:solidFill>
                  <a:srgbClr val="FFFFFF"/>
                </a:solidFill>
                <a:latin typeface="Trebuchet MS"/>
                <a:cs typeface="Trebuchet MS"/>
              </a:rPr>
              <a:t>Go</a:t>
            </a:r>
            <a:r>
              <a:rPr sz="4050" spc="-150" dirty="0">
                <a:solidFill>
                  <a:srgbClr val="FFFFFF"/>
                </a:solidFill>
                <a:latin typeface="Trebuchet MS"/>
                <a:cs typeface="Trebuchet MS"/>
              </a:rPr>
              <a:t> </a:t>
            </a:r>
            <a:r>
              <a:rPr sz="4050" spc="100" dirty="0">
                <a:solidFill>
                  <a:srgbClr val="FFFFFF"/>
                </a:solidFill>
                <a:latin typeface="Trebuchet MS"/>
                <a:cs typeface="Trebuchet MS"/>
              </a:rPr>
              <a:t>to</a:t>
            </a:r>
            <a:r>
              <a:rPr sz="4050" spc="-145" dirty="0">
                <a:solidFill>
                  <a:srgbClr val="FFFFFF"/>
                </a:solidFill>
                <a:latin typeface="Trebuchet MS"/>
                <a:cs typeface="Trebuchet MS"/>
              </a:rPr>
              <a:t> </a:t>
            </a:r>
            <a:r>
              <a:rPr sz="4050" spc="60" dirty="0">
                <a:solidFill>
                  <a:srgbClr val="FFFFFF"/>
                </a:solidFill>
                <a:latin typeface="Trebuchet MS"/>
                <a:cs typeface="Trebuchet MS"/>
              </a:rPr>
              <a:t>the</a:t>
            </a:r>
            <a:r>
              <a:rPr sz="4050" spc="-150" dirty="0">
                <a:solidFill>
                  <a:srgbClr val="FFFFFF"/>
                </a:solidFill>
                <a:latin typeface="Trebuchet MS"/>
                <a:cs typeface="Trebuchet MS"/>
              </a:rPr>
              <a:t> </a:t>
            </a:r>
            <a:r>
              <a:rPr sz="4050" spc="120" dirty="0">
                <a:solidFill>
                  <a:srgbClr val="FFFFFF"/>
                </a:solidFill>
                <a:latin typeface="Trebuchet MS"/>
                <a:cs typeface="Trebuchet MS"/>
              </a:rPr>
              <a:t>repository's</a:t>
            </a:r>
            <a:r>
              <a:rPr sz="4050" spc="-145" dirty="0">
                <a:solidFill>
                  <a:srgbClr val="FFFFFF"/>
                </a:solidFill>
                <a:latin typeface="Trebuchet MS"/>
                <a:cs typeface="Trebuchet MS"/>
              </a:rPr>
              <a:t> </a:t>
            </a:r>
            <a:r>
              <a:rPr sz="4050" spc="70" dirty="0">
                <a:solidFill>
                  <a:srgbClr val="FFFFFF"/>
                </a:solidFill>
                <a:latin typeface="Trebuchet MS"/>
                <a:cs typeface="Trebuchet MS"/>
              </a:rPr>
              <a:t>main</a:t>
            </a:r>
            <a:r>
              <a:rPr sz="4050" spc="-150" dirty="0">
                <a:solidFill>
                  <a:srgbClr val="FFFFFF"/>
                </a:solidFill>
                <a:latin typeface="Trebuchet MS"/>
                <a:cs typeface="Trebuchet MS"/>
              </a:rPr>
              <a:t> </a:t>
            </a:r>
            <a:r>
              <a:rPr sz="4050" spc="-5" dirty="0">
                <a:solidFill>
                  <a:srgbClr val="FFFFFF"/>
                </a:solidFill>
                <a:latin typeface="Trebuchet MS"/>
                <a:cs typeface="Trebuchet MS"/>
              </a:rPr>
              <a:t>page.</a:t>
            </a:r>
            <a:endParaRPr sz="4050">
              <a:latin typeface="Trebuchet MS"/>
              <a:cs typeface="Trebuchet MS"/>
            </a:endParaRPr>
          </a:p>
          <a:p>
            <a:pPr marL="546100" indent="-534035">
              <a:lnSpc>
                <a:spcPct val="100000"/>
              </a:lnSpc>
              <a:spcBef>
                <a:spcPts val="1065"/>
              </a:spcBef>
              <a:buAutoNum type="arabicPeriod"/>
              <a:tabLst>
                <a:tab pos="546735" algn="l"/>
              </a:tabLst>
            </a:pPr>
            <a:r>
              <a:rPr sz="4050" spc="65" dirty="0">
                <a:solidFill>
                  <a:srgbClr val="FFFFFF"/>
                </a:solidFill>
                <a:latin typeface="Trebuchet MS"/>
                <a:cs typeface="Trebuchet MS"/>
              </a:rPr>
              <a:t>Click</a:t>
            </a:r>
            <a:r>
              <a:rPr sz="4050" spc="-150" dirty="0">
                <a:solidFill>
                  <a:srgbClr val="FFFFFF"/>
                </a:solidFill>
                <a:latin typeface="Trebuchet MS"/>
                <a:cs typeface="Trebuchet MS"/>
              </a:rPr>
              <a:t> </a:t>
            </a:r>
            <a:r>
              <a:rPr sz="4050" spc="60" dirty="0">
                <a:solidFill>
                  <a:srgbClr val="FFFFFF"/>
                </a:solidFill>
                <a:latin typeface="Trebuchet MS"/>
                <a:cs typeface="Trebuchet MS"/>
              </a:rPr>
              <a:t>"Settings"</a:t>
            </a:r>
            <a:r>
              <a:rPr sz="4050" spc="-150" dirty="0">
                <a:solidFill>
                  <a:srgbClr val="FFFFFF"/>
                </a:solidFill>
                <a:latin typeface="Trebuchet MS"/>
                <a:cs typeface="Trebuchet MS"/>
              </a:rPr>
              <a:t> </a:t>
            </a:r>
            <a:r>
              <a:rPr sz="4050" spc="175" dirty="0">
                <a:solidFill>
                  <a:srgbClr val="FFFFFF"/>
                </a:solidFill>
                <a:latin typeface="Trebuchet MS"/>
                <a:cs typeface="Trebuchet MS"/>
              </a:rPr>
              <a:t>on</a:t>
            </a:r>
            <a:r>
              <a:rPr sz="4050" spc="-150" dirty="0">
                <a:solidFill>
                  <a:srgbClr val="FFFFFF"/>
                </a:solidFill>
                <a:latin typeface="Trebuchet MS"/>
                <a:cs typeface="Trebuchet MS"/>
              </a:rPr>
              <a:t> </a:t>
            </a:r>
            <a:r>
              <a:rPr sz="4050" spc="60" dirty="0">
                <a:solidFill>
                  <a:srgbClr val="FFFFFF"/>
                </a:solidFill>
                <a:latin typeface="Trebuchet MS"/>
                <a:cs typeface="Trebuchet MS"/>
              </a:rPr>
              <a:t>the</a:t>
            </a:r>
            <a:r>
              <a:rPr sz="4050" spc="-150" dirty="0">
                <a:solidFill>
                  <a:srgbClr val="FFFFFF"/>
                </a:solidFill>
                <a:latin typeface="Trebuchet MS"/>
                <a:cs typeface="Trebuchet MS"/>
              </a:rPr>
              <a:t> </a:t>
            </a:r>
            <a:r>
              <a:rPr sz="4050" spc="-114" dirty="0">
                <a:solidFill>
                  <a:srgbClr val="FFFFFF"/>
                </a:solidFill>
                <a:latin typeface="Trebuchet MS"/>
                <a:cs typeface="Trebuchet MS"/>
              </a:rPr>
              <a:t>right.</a:t>
            </a:r>
            <a:endParaRPr sz="4050">
              <a:latin typeface="Trebuchet MS"/>
              <a:cs typeface="Trebuchet MS"/>
            </a:endParaRPr>
          </a:p>
          <a:p>
            <a:pPr marL="554355" indent="-542290">
              <a:lnSpc>
                <a:spcPct val="100000"/>
              </a:lnSpc>
              <a:spcBef>
                <a:spcPts val="1065"/>
              </a:spcBef>
              <a:buAutoNum type="arabicPeriod"/>
              <a:tabLst>
                <a:tab pos="554990" algn="l"/>
              </a:tabLst>
            </a:pPr>
            <a:r>
              <a:rPr sz="4050" spc="40" dirty="0">
                <a:solidFill>
                  <a:srgbClr val="FFFFFF"/>
                </a:solidFill>
                <a:latin typeface="Trebuchet MS"/>
                <a:cs typeface="Trebuchet MS"/>
              </a:rPr>
              <a:t>Scroll</a:t>
            </a:r>
            <a:r>
              <a:rPr sz="4050" spc="-150" dirty="0">
                <a:solidFill>
                  <a:srgbClr val="FFFFFF"/>
                </a:solidFill>
                <a:latin typeface="Trebuchet MS"/>
                <a:cs typeface="Trebuchet MS"/>
              </a:rPr>
              <a:t> </a:t>
            </a:r>
            <a:r>
              <a:rPr sz="4050" spc="175" dirty="0">
                <a:solidFill>
                  <a:srgbClr val="FFFFFF"/>
                </a:solidFill>
                <a:latin typeface="Trebuchet MS"/>
                <a:cs typeface="Trebuchet MS"/>
              </a:rPr>
              <a:t>down</a:t>
            </a:r>
            <a:r>
              <a:rPr sz="4050" spc="-150" dirty="0">
                <a:solidFill>
                  <a:srgbClr val="FFFFFF"/>
                </a:solidFill>
                <a:latin typeface="Trebuchet MS"/>
                <a:cs typeface="Trebuchet MS"/>
              </a:rPr>
              <a:t> </a:t>
            </a:r>
            <a:r>
              <a:rPr sz="4050" spc="100" dirty="0">
                <a:solidFill>
                  <a:srgbClr val="FFFFFF"/>
                </a:solidFill>
                <a:latin typeface="Trebuchet MS"/>
                <a:cs typeface="Trebuchet MS"/>
              </a:rPr>
              <a:t>to</a:t>
            </a:r>
            <a:r>
              <a:rPr sz="4050" spc="-145" dirty="0">
                <a:solidFill>
                  <a:srgbClr val="FFFFFF"/>
                </a:solidFill>
                <a:latin typeface="Trebuchet MS"/>
                <a:cs typeface="Trebuchet MS"/>
              </a:rPr>
              <a:t> </a:t>
            </a:r>
            <a:r>
              <a:rPr sz="4050" spc="60" dirty="0">
                <a:solidFill>
                  <a:srgbClr val="FFFFFF"/>
                </a:solidFill>
                <a:latin typeface="Trebuchet MS"/>
                <a:cs typeface="Trebuchet MS"/>
              </a:rPr>
              <a:t>the</a:t>
            </a:r>
            <a:r>
              <a:rPr sz="4050" spc="-150" dirty="0">
                <a:solidFill>
                  <a:srgbClr val="FFFFFF"/>
                </a:solidFill>
                <a:latin typeface="Trebuchet MS"/>
                <a:cs typeface="Trebuchet MS"/>
              </a:rPr>
              <a:t> </a:t>
            </a:r>
            <a:r>
              <a:rPr sz="4050" spc="80" dirty="0">
                <a:solidFill>
                  <a:srgbClr val="FFFFFF"/>
                </a:solidFill>
                <a:latin typeface="Trebuchet MS"/>
                <a:cs typeface="Trebuchet MS"/>
              </a:rPr>
              <a:t>"Danger</a:t>
            </a:r>
            <a:r>
              <a:rPr sz="4050" spc="-150" dirty="0">
                <a:solidFill>
                  <a:srgbClr val="FFFFFF"/>
                </a:solidFill>
                <a:latin typeface="Trebuchet MS"/>
                <a:cs typeface="Trebuchet MS"/>
              </a:rPr>
              <a:t> </a:t>
            </a:r>
            <a:r>
              <a:rPr sz="4050" spc="45" dirty="0">
                <a:solidFill>
                  <a:srgbClr val="FFFFFF"/>
                </a:solidFill>
                <a:latin typeface="Trebuchet MS"/>
                <a:cs typeface="Trebuchet MS"/>
              </a:rPr>
              <a:t>Zone"</a:t>
            </a:r>
            <a:r>
              <a:rPr sz="4050" spc="-145" dirty="0">
                <a:solidFill>
                  <a:srgbClr val="FFFFFF"/>
                </a:solidFill>
                <a:latin typeface="Trebuchet MS"/>
                <a:cs typeface="Trebuchet MS"/>
              </a:rPr>
              <a:t> </a:t>
            </a:r>
            <a:r>
              <a:rPr sz="4050" spc="30" dirty="0">
                <a:solidFill>
                  <a:srgbClr val="FFFFFF"/>
                </a:solidFill>
                <a:latin typeface="Trebuchet MS"/>
                <a:cs typeface="Trebuchet MS"/>
              </a:rPr>
              <a:t>section.</a:t>
            </a:r>
            <a:endParaRPr sz="4050">
              <a:latin typeface="Trebuchet MS"/>
              <a:cs typeface="Trebuchet MS"/>
            </a:endParaRPr>
          </a:p>
          <a:p>
            <a:pPr marL="563245" indent="-551180">
              <a:lnSpc>
                <a:spcPct val="100000"/>
              </a:lnSpc>
              <a:spcBef>
                <a:spcPts val="1065"/>
              </a:spcBef>
              <a:buAutoNum type="arabicPeriod"/>
              <a:tabLst>
                <a:tab pos="563880" algn="l"/>
              </a:tabLst>
            </a:pPr>
            <a:r>
              <a:rPr sz="4050" spc="65" dirty="0">
                <a:solidFill>
                  <a:srgbClr val="FFFFFF"/>
                </a:solidFill>
                <a:latin typeface="Trebuchet MS"/>
                <a:cs typeface="Trebuchet MS"/>
              </a:rPr>
              <a:t>Click</a:t>
            </a:r>
            <a:r>
              <a:rPr sz="4050" spc="-155" dirty="0">
                <a:solidFill>
                  <a:srgbClr val="FFFFFF"/>
                </a:solidFill>
                <a:latin typeface="Trebuchet MS"/>
                <a:cs typeface="Trebuchet MS"/>
              </a:rPr>
              <a:t> </a:t>
            </a:r>
            <a:r>
              <a:rPr sz="4050" spc="20" dirty="0">
                <a:solidFill>
                  <a:srgbClr val="FFFFFF"/>
                </a:solidFill>
                <a:latin typeface="Trebuchet MS"/>
                <a:cs typeface="Trebuchet MS"/>
              </a:rPr>
              <a:t>"Delete</a:t>
            </a:r>
            <a:r>
              <a:rPr sz="4050" spc="-150" dirty="0">
                <a:solidFill>
                  <a:srgbClr val="FFFFFF"/>
                </a:solidFill>
                <a:latin typeface="Trebuchet MS"/>
                <a:cs typeface="Trebuchet MS"/>
              </a:rPr>
              <a:t> </a:t>
            </a:r>
            <a:r>
              <a:rPr sz="4050" spc="70" dirty="0">
                <a:solidFill>
                  <a:srgbClr val="FFFFFF"/>
                </a:solidFill>
                <a:latin typeface="Trebuchet MS"/>
                <a:cs typeface="Trebuchet MS"/>
              </a:rPr>
              <a:t>this</a:t>
            </a:r>
            <a:r>
              <a:rPr sz="4050" spc="-155" dirty="0">
                <a:solidFill>
                  <a:srgbClr val="FFFFFF"/>
                </a:solidFill>
                <a:latin typeface="Trebuchet MS"/>
                <a:cs typeface="Trebuchet MS"/>
              </a:rPr>
              <a:t> </a:t>
            </a:r>
            <a:r>
              <a:rPr sz="4050" spc="20" dirty="0">
                <a:solidFill>
                  <a:srgbClr val="FFFFFF"/>
                </a:solidFill>
                <a:latin typeface="Trebuchet MS"/>
                <a:cs typeface="Trebuchet MS"/>
              </a:rPr>
              <a:t>repository."</a:t>
            </a:r>
            <a:endParaRPr sz="4050">
              <a:latin typeface="Trebuchet MS"/>
              <a:cs typeface="Trebuchet MS"/>
            </a:endParaRPr>
          </a:p>
          <a:p>
            <a:pPr marL="567055" indent="-554990">
              <a:lnSpc>
                <a:spcPct val="100000"/>
              </a:lnSpc>
              <a:spcBef>
                <a:spcPts val="1065"/>
              </a:spcBef>
              <a:buAutoNum type="arabicPeriod"/>
              <a:tabLst>
                <a:tab pos="567690" algn="l"/>
              </a:tabLst>
            </a:pPr>
            <a:r>
              <a:rPr sz="4050" spc="100" dirty="0">
                <a:solidFill>
                  <a:srgbClr val="FFFFFF"/>
                </a:solidFill>
                <a:latin typeface="Trebuchet MS"/>
                <a:cs typeface="Trebuchet MS"/>
              </a:rPr>
              <a:t>Confirm</a:t>
            </a:r>
            <a:r>
              <a:rPr sz="4050" spc="-160" dirty="0">
                <a:solidFill>
                  <a:srgbClr val="FFFFFF"/>
                </a:solidFill>
                <a:latin typeface="Trebuchet MS"/>
                <a:cs typeface="Trebuchet MS"/>
              </a:rPr>
              <a:t> </a:t>
            </a:r>
            <a:r>
              <a:rPr sz="4050" spc="60" dirty="0">
                <a:solidFill>
                  <a:srgbClr val="FFFFFF"/>
                </a:solidFill>
                <a:latin typeface="Trebuchet MS"/>
                <a:cs typeface="Trebuchet MS"/>
              </a:rPr>
              <a:t>the</a:t>
            </a:r>
            <a:r>
              <a:rPr sz="4050" spc="-160" dirty="0">
                <a:solidFill>
                  <a:srgbClr val="FFFFFF"/>
                </a:solidFill>
                <a:latin typeface="Trebuchet MS"/>
                <a:cs typeface="Trebuchet MS"/>
              </a:rPr>
              <a:t> </a:t>
            </a:r>
            <a:r>
              <a:rPr sz="4050" spc="110" dirty="0">
                <a:solidFill>
                  <a:srgbClr val="FFFFFF"/>
                </a:solidFill>
                <a:latin typeface="Trebuchet MS"/>
                <a:cs typeface="Trebuchet MS"/>
              </a:rPr>
              <a:t>repository</a:t>
            </a:r>
            <a:r>
              <a:rPr sz="4050" spc="-155" dirty="0">
                <a:solidFill>
                  <a:srgbClr val="FFFFFF"/>
                </a:solidFill>
                <a:latin typeface="Trebuchet MS"/>
                <a:cs typeface="Trebuchet MS"/>
              </a:rPr>
              <a:t> </a:t>
            </a:r>
            <a:r>
              <a:rPr sz="4050" spc="-30" dirty="0">
                <a:solidFill>
                  <a:srgbClr val="FFFFFF"/>
                </a:solidFill>
                <a:latin typeface="Trebuchet MS"/>
                <a:cs typeface="Trebuchet MS"/>
              </a:rPr>
              <a:t>name.</a:t>
            </a:r>
            <a:endParaRPr sz="4050">
              <a:latin typeface="Trebuchet MS"/>
              <a:cs typeface="Trebuchet MS"/>
            </a:endParaRPr>
          </a:p>
          <a:p>
            <a:pPr marL="12700" marR="5080">
              <a:lnSpc>
                <a:spcPct val="121900"/>
              </a:lnSpc>
              <a:buAutoNum type="arabicPeriod"/>
              <a:tabLst>
                <a:tab pos="576580" algn="l"/>
              </a:tabLst>
            </a:pPr>
            <a:r>
              <a:rPr sz="4050" spc="505" dirty="0">
                <a:solidFill>
                  <a:srgbClr val="FFFFFF"/>
                </a:solidFill>
                <a:latin typeface="Trebuchet MS"/>
                <a:cs typeface="Trebuchet MS"/>
              </a:rPr>
              <a:t>C</a:t>
            </a:r>
            <a:r>
              <a:rPr sz="4050" spc="-295" dirty="0">
                <a:solidFill>
                  <a:srgbClr val="FFFFFF"/>
                </a:solidFill>
                <a:latin typeface="Trebuchet MS"/>
                <a:cs typeface="Trebuchet MS"/>
              </a:rPr>
              <a:t>l</a:t>
            </a:r>
            <a:r>
              <a:rPr sz="4050" spc="-190" dirty="0">
                <a:solidFill>
                  <a:srgbClr val="FFFFFF"/>
                </a:solidFill>
                <a:latin typeface="Trebuchet MS"/>
                <a:cs typeface="Trebuchet MS"/>
              </a:rPr>
              <a:t>i</a:t>
            </a:r>
            <a:r>
              <a:rPr sz="4050" spc="310" dirty="0">
                <a:solidFill>
                  <a:srgbClr val="FFFFFF"/>
                </a:solidFill>
                <a:latin typeface="Trebuchet MS"/>
                <a:cs typeface="Trebuchet MS"/>
              </a:rPr>
              <a:t>c</a:t>
            </a:r>
            <a:r>
              <a:rPr sz="4050" spc="10" dirty="0">
                <a:solidFill>
                  <a:srgbClr val="FFFFFF"/>
                </a:solidFill>
                <a:latin typeface="Trebuchet MS"/>
                <a:cs typeface="Trebuchet MS"/>
              </a:rPr>
              <a:t>k</a:t>
            </a:r>
            <a:r>
              <a:rPr sz="4050" spc="-145" dirty="0">
                <a:solidFill>
                  <a:srgbClr val="FFFFFF"/>
                </a:solidFill>
                <a:latin typeface="Trebuchet MS"/>
                <a:cs typeface="Trebuchet MS"/>
              </a:rPr>
              <a:t> </a:t>
            </a:r>
            <a:r>
              <a:rPr sz="4050" spc="-165" dirty="0">
                <a:solidFill>
                  <a:srgbClr val="FFFFFF"/>
                </a:solidFill>
                <a:latin typeface="Trebuchet MS"/>
                <a:cs typeface="Trebuchet MS"/>
              </a:rPr>
              <a:t>"</a:t>
            </a:r>
            <a:r>
              <a:rPr sz="4050" spc="-185" dirty="0">
                <a:solidFill>
                  <a:srgbClr val="FFFFFF"/>
                </a:solidFill>
                <a:latin typeface="Trebuchet MS"/>
                <a:cs typeface="Trebuchet MS"/>
              </a:rPr>
              <a:t>I</a:t>
            </a:r>
            <a:r>
              <a:rPr sz="4050" spc="-145" dirty="0">
                <a:solidFill>
                  <a:srgbClr val="FFFFFF"/>
                </a:solidFill>
                <a:latin typeface="Trebuchet MS"/>
                <a:cs typeface="Trebuchet MS"/>
              </a:rPr>
              <a:t> </a:t>
            </a:r>
            <a:r>
              <a:rPr sz="4050" spc="110" dirty="0">
                <a:solidFill>
                  <a:srgbClr val="FFFFFF"/>
                </a:solidFill>
                <a:latin typeface="Trebuchet MS"/>
                <a:cs typeface="Trebuchet MS"/>
              </a:rPr>
              <a:t>un</a:t>
            </a:r>
            <a:r>
              <a:rPr sz="4050" spc="295" dirty="0">
                <a:solidFill>
                  <a:srgbClr val="FFFFFF"/>
                </a:solidFill>
                <a:latin typeface="Trebuchet MS"/>
                <a:cs typeface="Trebuchet MS"/>
              </a:rPr>
              <a:t>d</a:t>
            </a:r>
            <a:r>
              <a:rPr sz="4050" spc="100" dirty="0">
                <a:solidFill>
                  <a:srgbClr val="FFFFFF"/>
                </a:solidFill>
                <a:latin typeface="Trebuchet MS"/>
                <a:cs typeface="Trebuchet MS"/>
              </a:rPr>
              <a:t>e</a:t>
            </a:r>
            <a:r>
              <a:rPr sz="4050" spc="-105" dirty="0">
                <a:solidFill>
                  <a:srgbClr val="FFFFFF"/>
                </a:solidFill>
                <a:latin typeface="Trebuchet MS"/>
                <a:cs typeface="Trebuchet MS"/>
              </a:rPr>
              <a:t>r</a:t>
            </a:r>
            <a:r>
              <a:rPr sz="4050" spc="390" dirty="0">
                <a:solidFill>
                  <a:srgbClr val="FFFFFF"/>
                </a:solidFill>
                <a:latin typeface="Trebuchet MS"/>
                <a:cs typeface="Trebuchet MS"/>
              </a:rPr>
              <a:t>s</a:t>
            </a:r>
            <a:r>
              <a:rPr sz="4050" spc="-35" dirty="0">
                <a:solidFill>
                  <a:srgbClr val="FFFFFF"/>
                </a:solidFill>
                <a:latin typeface="Trebuchet MS"/>
                <a:cs typeface="Trebuchet MS"/>
              </a:rPr>
              <a:t>t</a:t>
            </a:r>
            <a:r>
              <a:rPr sz="4050" spc="70" dirty="0">
                <a:solidFill>
                  <a:srgbClr val="FFFFFF"/>
                </a:solidFill>
                <a:latin typeface="Trebuchet MS"/>
                <a:cs typeface="Trebuchet MS"/>
              </a:rPr>
              <a:t>a</a:t>
            </a:r>
            <a:r>
              <a:rPr sz="4050" spc="110" dirty="0">
                <a:solidFill>
                  <a:srgbClr val="FFFFFF"/>
                </a:solidFill>
                <a:latin typeface="Trebuchet MS"/>
                <a:cs typeface="Trebuchet MS"/>
              </a:rPr>
              <a:t>n</a:t>
            </a:r>
            <a:r>
              <a:rPr sz="4050" spc="300" dirty="0">
                <a:solidFill>
                  <a:srgbClr val="FFFFFF"/>
                </a:solidFill>
                <a:latin typeface="Trebuchet MS"/>
                <a:cs typeface="Trebuchet MS"/>
              </a:rPr>
              <a:t>d</a:t>
            </a:r>
            <a:r>
              <a:rPr sz="4050" spc="-145" dirty="0">
                <a:solidFill>
                  <a:srgbClr val="FFFFFF"/>
                </a:solidFill>
                <a:latin typeface="Trebuchet MS"/>
                <a:cs typeface="Trebuchet MS"/>
              </a:rPr>
              <a:t> </a:t>
            </a:r>
            <a:r>
              <a:rPr sz="4050" spc="-35" dirty="0">
                <a:solidFill>
                  <a:srgbClr val="FFFFFF"/>
                </a:solidFill>
                <a:latin typeface="Trebuchet MS"/>
                <a:cs typeface="Trebuchet MS"/>
              </a:rPr>
              <a:t>t</a:t>
            </a:r>
            <a:r>
              <a:rPr sz="4050" spc="110" dirty="0">
                <a:solidFill>
                  <a:srgbClr val="FFFFFF"/>
                </a:solidFill>
                <a:latin typeface="Trebuchet MS"/>
                <a:cs typeface="Trebuchet MS"/>
              </a:rPr>
              <a:t>h</a:t>
            </a:r>
            <a:r>
              <a:rPr sz="4050" spc="105" dirty="0">
                <a:solidFill>
                  <a:srgbClr val="FFFFFF"/>
                </a:solidFill>
                <a:latin typeface="Trebuchet MS"/>
                <a:cs typeface="Trebuchet MS"/>
              </a:rPr>
              <a:t>e</a:t>
            </a:r>
            <a:r>
              <a:rPr sz="4050" spc="-145" dirty="0">
                <a:solidFill>
                  <a:srgbClr val="FFFFFF"/>
                </a:solidFill>
                <a:latin typeface="Trebuchet MS"/>
                <a:cs typeface="Trebuchet MS"/>
              </a:rPr>
              <a:t> </a:t>
            </a:r>
            <a:r>
              <a:rPr sz="4050" spc="310" dirty="0">
                <a:solidFill>
                  <a:srgbClr val="FFFFFF"/>
                </a:solidFill>
                <a:latin typeface="Trebuchet MS"/>
                <a:cs typeface="Trebuchet MS"/>
              </a:rPr>
              <a:t>c</a:t>
            </a:r>
            <a:r>
              <a:rPr sz="4050" spc="229" dirty="0">
                <a:solidFill>
                  <a:srgbClr val="FFFFFF"/>
                </a:solidFill>
                <a:latin typeface="Trebuchet MS"/>
                <a:cs typeface="Trebuchet MS"/>
              </a:rPr>
              <a:t>o</a:t>
            </a:r>
            <a:r>
              <a:rPr sz="4050" spc="110" dirty="0">
                <a:solidFill>
                  <a:srgbClr val="FFFFFF"/>
                </a:solidFill>
                <a:latin typeface="Trebuchet MS"/>
                <a:cs typeface="Trebuchet MS"/>
              </a:rPr>
              <a:t>n</a:t>
            </a:r>
            <a:r>
              <a:rPr sz="4050" spc="390" dirty="0">
                <a:solidFill>
                  <a:srgbClr val="FFFFFF"/>
                </a:solidFill>
                <a:latin typeface="Trebuchet MS"/>
                <a:cs typeface="Trebuchet MS"/>
              </a:rPr>
              <a:t>s</a:t>
            </a:r>
            <a:r>
              <a:rPr sz="4050" spc="100" dirty="0">
                <a:solidFill>
                  <a:srgbClr val="FFFFFF"/>
                </a:solidFill>
                <a:latin typeface="Trebuchet MS"/>
                <a:cs typeface="Trebuchet MS"/>
              </a:rPr>
              <a:t>e</a:t>
            </a:r>
            <a:r>
              <a:rPr sz="4050" spc="295" dirty="0">
                <a:solidFill>
                  <a:srgbClr val="FFFFFF"/>
                </a:solidFill>
                <a:latin typeface="Trebuchet MS"/>
                <a:cs typeface="Trebuchet MS"/>
              </a:rPr>
              <a:t>q</a:t>
            </a:r>
            <a:r>
              <a:rPr sz="4050" spc="110" dirty="0">
                <a:solidFill>
                  <a:srgbClr val="FFFFFF"/>
                </a:solidFill>
                <a:latin typeface="Trebuchet MS"/>
                <a:cs typeface="Trebuchet MS"/>
              </a:rPr>
              <a:t>u</a:t>
            </a:r>
            <a:r>
              <a:rPr sz="4050" spc="100" dirty="0">
                <a:solidFill>
                  <a:srgbClr val="FFFFFF"/>
                </a:solidFill>
                <a:latin typeface="Trebuchet MS"/>
                <a:cs typeface="Trebuchet MS"/>
              </a:rPr>
              <a:t>e</a:t>
            </a:r>
            <a:r>
              <a:rPr sz="4050" spc="110" dirty="0">
                <a:solidFill>
                  <a:srgbClr val="FFFFFF"/>
                </a:solidFill>
                <a:latin typeface="Trebuchet MS"/>
                <a:cs typeface="Trebuchet MS"/>
              </a:rPr>
              <a:t>n</a:t>
            </a:r>
            <a:r>
              <a:rPr sz="4050" spc="310" dirty="0">
                <a:solidFill>
                  <a:srgbClr val="FFFFFF"/>
                </a:solidFill>
                <a:latin typeface="Trebuchet MS"/>
                <a:cs typeface="Trebuchet MS"/>
              </a:rPr>
              <a:t>c</a:t>
            </a:r>
            <a:r>
              <a:rPr sz="4050" spc="100" dirty="0">
                <a:solidFill>
                  <a:srgbClr val="FFFFFF"/>
                </a:solidFill>
                <a:latin typeface="Trebuchet MS"/>
                <a:cs typeface="Trebuchet MS"/>
              </a:rPr>
              <a:t>e</a:t>
            </a:r>
            <a:r>
              <a:rPr sz="4050" spc="390" dirty="0">
                <a:solidFill>
                  <a:srgbClr val="FFFFFF"/>
                </a:solidFill>
                <a:latin typeface="Trebuchet MS"/>
                <a:cs typeface="Trebuchet MS"/>
              </a:rPr>
              <a:t>s</a:t>
            </a:r>
            <a:r>
              <a:rPr sz="4050" spc="-765" dirty="0">
                <a:solidFill>
                  <a:srgbClr val="FFFFFF"/>
                </a:solidFill>
                <a:latin typeface="Trebuchet MS"/>
                <a:cs typeface="Trebuchet MS"/>
              </a:rPr>
              <a:t>,</a:t>
            </a:r>
            <a:r>
              <a:rPr sz="4050" spc="-145" dirty="0">
                <a:solidFill>
                  <a:srgbClr val="FFFFFF"/>
                </a:solidFill>
                <a:latin typeface="Trebuchet MS"/>
                <a:cs typeface="Trebuchet MS"/>
              </a:rPr>
              <a:t> </a:t>
            </a:r>
            <a:r>
              <a:rPr sz="4050" spc="295" dirty="0">
                <a:solidFill>
                  <a:srgbClr val="FFFFFF"/>
                </a:solidFill>
                <a:latin typeface="Trebuchet MS"/>
                <a:cs typeface="Trebuchet MS"/>
              </a:rPr>
              <a:t>d</a:t>
            </a:r>
            <a:r>
              <a:rPr sz="4050" spc="100" dirty="0">
                <a:solidFill>
                  <a:srgbClr val="FFFFFF"/>
                </a:solidFill>
                <a:latin typeface="Trebuchet MS"/>
                <a:cs typeface="Trebuchet MS"/>
              </a:rPr>
              <a:t>e</a:t>
            </a:r>
            <a:r>
              <a:rPr sz="4050" spc="-295" dirty="0">
                <a:solidFill>
                  <a:srgbClr val="FFFFFF"/>
                </a:solidFill>
                <a:latin typeface="Trebuchet MS"/>
                <a:cs typeface="Trebuchet MS"/>
              </a:rPr>
              <a:t>l</a:t>
            </a:r>
            <a:r>
              <a:rPr sz="4050" spc="100" dirty="0">
                <a:solidFill>
                  <a:srgbClr val="FFFFFF"/>
                </a:solidFill>
                <a:latin typeface="Trebuchet MS"/>
                <a:cs typeface="Trebuchet MS"/>
              </a:rPr>
              <a:t>e</a:t>
            </a:r>
            <a:r>
              <a:rPr sz="4050" spc="-35" dirty="0">
                <a:solidFill>
                  <a:srgbClr val="FFFFFF"/>
                </a:solidFill>
                <a:latin typeface="Trebuchet MS"/>
                <a:cs typeface="Trebuchet MS"/>
              </a:rPr>
              <a:t>t</a:t>
            </a:r>
            <a:r>
              <a:rPr sz="4050" spc="105" dirty="0">
                <a:solidFill>
                  <a:srgbClr val="FFFFFF"/>
                </a:solidFill>
                <a:latin typeface="Trebuchet MS"/>
                <a:cs typeface="Trebuchet MS"/>
              </a:rPr>
              <a:t>e</a:t>
            </a:r>
            <a:r>
              <a:rPr sz="4050" spc="-145" dirty="0">
                <a:solidFill>
                  <a:srgbClr val="FFFFFF"/>
                </a:solidFill>
                <a:latin typeface="Trebuchet MS"/>
                <a:cs typeface="Trebuchet MS"/>
              </a:rPr>
              <a:t> </a:t>
            </a:r>
            <a:r>
              <a:rPr sz="4050" spc="-35" dirty="0">
                <a:solidFill>
                  <a:srgbClr val="FFFFFF"/>
                </a:solidFill>
                <a:latin typeface="Trebuchet MS"/>
                <a:cs typeface="Trebuchet MS"/>
              </a:rPr>
              <a:t>t</a:t>
            </a:r>
            <a:r>
              <a:rPr sz="4050" spc="110" dirty="0">
                <a:solidFill>
                  <a:srgbClr val="FFFFFF"/>
                </a:solidFill>
                <a:latin typeface="Trebuchet MS"/>
                <a:cs typeface="Trebuchet MS"/>
              </a:rPr>
              <a:t>h</a:t>
            </a:r>
            <a:r>
              <a:rPr sz="4050" spc="-190" dirty="0">
                <a:solidFill>
                  <a:srgbClr val="FFFFFF"/>
                </a:solidFill>
                <a:latin typeface="Trebuchet MS"/>
                <a:cs typeface="Trebuchet MS"/>
              </a:rPr>
              <a:t>i</a:t>
            </a:r>
            <a:r>
              <a:rPr sz="4050" spc="395" dirty="0">
                <a:solidFill>
                  <a:srgbClr val="FFFFFF"/>
                </a:solidFill>
                <a:latin typeface="Trebuchet MS"/>
                <a:cs typeface="Trebuchet MS"/>
              </a:rPr>
              <a:t>s</a:t>
            </a:r>
            <a:r>
              <a:rPr sz="4050" spc="-145" dirty="0">
                <a:solidFill>
                  <a:srgbClr val="FFFFFF"/>
                </a:solidFill>
                <a:latin typeface="Trebuchet MS"/>
                <a:cs typeface="Trebuchet MS"/>
              </a:rPr>
              <a:t> </a:t>
            </a:r>
            <a:r>
              <a:rPr sz="4050" spc="-105" dirty="0">
                <a:solidFill>
                  <a:srgbClr val="FFFFFF"/>
                </a:solidFill>
                <a:latin typeface="Trebuchet MS"/>
                <a:cs typeface="Trebuchet MS"/>
              </a:rPr>
              <a:t>r</a:t>
            </a:r>
            <a:r>
              <a:rPr sz="4050" spc="100" dirty="0">
                <a:solidFill>
                  <a:srgbClr val="FFFFFF"/>
                </a:solidFill>
                <a:latin typeface="Trebuchet MS"/>
                <a:cs typeface="Trebuchet MS"/>
              </a:rPr>
              <a:t>e</a:t>
            </a:r>
            <a:r>
              <a:rPr sz="4050" spc="295" dirty="0">
                <a:solidFill>
                  <a:srgbClr val="FFFFFF"/>
                </a:solidFill>
                <a:latin typeface="Trebuchet MS"/>
                <a:cs typeface="Trebuchet MS"/>
              </a:rPr>
              <a:t>p</a:t>
            </a:r>
            <a:r>
              <a:rPr sz="4050" spc="229" dirty="0">
                <a:solidFill>
                  <a:srgbClr val="FFFFFF"/>
                </a:solidFill>
                <a:latin typeface="Trebuchet MS"/>
                <a:cs typeface="Trebuchet MS"/>
              </a:rPr>
              <a:t>o</a:t>
            </a:r>
            <a:r>
              <a:rPr sz="4050" spc="390" dirty="0">
                <a:solidFill>
                  <a:srgbClr val="FFFFFF"/>
                </a:solidFill>
                <a:latin typeface="Trebuchet MS"/>
                <a:cs typeface="Trebuchet MS"/>
              </a:rPr>
              <a:t>s</a:t>
            </a:r>
            <a:r>
              <a:rPr sz="4050" spc="-190" dirty="0">
                <a:solidFill>
                  <a:srgbClr val="FFFFFF"/>
                </a:solidFill>
                <a:latin typeface="Trebuchet MS"/>
                <a:cs typeface="Trebuchet MS"/>
              </a:rPr>
              <a:t>i</a:t>
            </a:r>
            <a:r>
              <a:rPr sz="4050" spc="-35" dirty="0">
                <a:solidFill>
                  <a:srgbClr val="FFFFFF"/>
                </a:solidFill>
                <a:latin typeface="Trebuchet MS"/>
                <a:cs typeface="Trebuchet MS"/>
              </a:rPr>
              <a:t>t</a:t>
            </a:r>
            <a:r>
              <a:rPr sz="4050" spc="229" dirty="0">
                <a:solidFill>
                  <a:srgbClr val="FFFFFF"/>
                </a:solidFill>
                <a:latin typeface="Trebuchet MS"/>
                <a:cs typeface="Trebuchet MS"/>
              </a:rPr>
              <a:t>o</a:t>
            </a:r>
            <a:r>
              <a:rPr sz="4050" spc="-105" dirty="0">
                <a:solidFill>
                  <a:srgbClr val="FFFFFF"/>
                </a:solidFill>
                <a:latin typeface="Trebuchet MS"/>
                <a:cs typeface="Trebuchet MS"/>
              </a:rPr>
              <a:t>r</a:t>
            </a:r>
            <a:r>
              <a:rPr sz="4050" spc="260" dirty="0">
                <a:solidFill>
                  <a:srgbClr val="FFFFFF"/>
                </a:solidFill>
                <a:latin typeface="Trebuchet MS"/>
                <a:cs typeface="Trebuchet MS"/>
              </a:rPr>
              <a:t>y</a:t>
            </a:r>
            <a:r>
              <a:rPr sz="4050" spc="-700" dirty="0">
                <a:solidFill>
                  <a:srgbClr val="FFFFFF"/>
                </a:solidFill>
                <a:latin typeface="Trebuchet MS"/>
                <a:cs typeface="Trebuchet MS"/>
              </a:rPr>
              <a:t>.</a:t>
            </a:r>
            <a:r>
              <a:rPr sz="4050" spc="-155" dirty="0">
                <a:solidFill>
                  <a:srgbClr val="FFFFFF"/>
                </a:solidFill>
                <a:latin typeface="Trebuchet MS"/>
                <a:cs typeface="Trebuchet MS"/>
              </a:rPr>
              <a:t>"  </a:t>
            </a:r>
            <a:r>
              <a:rPr sz="4050" spc="75" dirty="0">
                <a:solidFill>
                  <a:srgbClr val="FFFFFF"/>
                </a:solidFill>
                <a:latin typeface="Trebuchet MS"/>
                <a:cs typeface="Trebuchet MS"/>
              </a:rPr>
              <a:t>Please </a:t>
            </a:r>
            <a:r>
              <a:rPr sz="4050" spc="200" dirty="0">
                <a:solidFill>
                  <a:srgbClr val="FFFFFF"/>
                </a:solidFill>
                <a:latin typeface="Trebuchet MS"/>
                <a:cs typeface="Trebuchet MS"/>
              </a:rPr>
              <a:t>be </a:t>
            </a:r>
            <a:r>
              <a:rPr sz="4050" spc="125" dirty="0">
                <a:solidFill>
                  <a:srgbClr val="FFFFFF"/>
                </a:solidFill>
                <a:latin typeface="Trebuchet MS"/>
                <a:cs typeface="Trebuchet MS"/>
              </a:rPr>
              <a:t>cautious </a:t>
            </a:r>
            <a:r>
              <a:rPr sz="4050" spc="229" dirty="0">
                <a:solidFill>
                  <a:srgbClr val="FFFFFF"/>
                </a:solidFill>
                <a:latin typeface="Trebuchet MS"/>
                <a:cs typeface="Trebuchet MS"/>
              </a:rPr>
              <a:t>as </a:t>
            </a:r>
            <a:r>
              <a:rPr sz="4050" spc="70" dirty="0">
                <a:solidFill>
                  <a:srgbClr val="FFFFFF"/>
                </a:solidFill>
                <a:latin typeface="Trebuchet MS"/>
                <a:cs typeface="Trebuchet MS"/>
              </a:rPr>
              <a:t>this </a:t>
            </a:r>
            <a:r>
              <a:rPr sz="4050" spc="85" dirty="0">
                <a:solidFill>
                  <a:srgbClr val="FFFFFF"/>
                </a:solidFill>
                <a:latin typeface="Trebuchet MS"/>
                <a:cs typeface="Trebuchet MS"/>
              </a:rPr>
              <a:t>action </a:t>
            </a:r>
            <a:r>
              <a:rPr sz="4050" spc="105" dirty="0">
                <a:solidFill>
                  <a:srgbClr val="FFFFFF"/>
                </a:solidFill>
                <a:latin typeface="Trebuchet MS"/>
                <a:cs typeface="Trebuchet MS"/>
              </a:rPr>
              <a:t>is </a:t>
            </a:r>
            <a:r>
              <a:rPr sz="4050" spc="-50" dirty="0">
                <a:solidFill>
                  <a:srgbClr val="FFFFFF"/>
                </a:solidFill>
                <a:latin typeface="Trebuchet MS"/>
                <a:cs typeface="Trebuchet MS"/>
              </a:rPr>
              <a:t>irreversible, </a:t>
            </a:r>
            <a:r>
              <a:rPr sz="4050" spc="160" dirty="0">
                <a:solidFill>
                  <a:srgbClr val="FFFFFF"/>
                </a:solidFill>
                <a:latin typeface="Trebuchet MS"/>
                <a:cs typeface="Trebuchet MS"/>
              </a:rPr>
              <a:t>and </a:t>
            </a:r>
            <a:r>
              <a:rPr sz="4050" spc="-175" dirty="0">
                <a:solidFill>
                  <a:srgbClr val="FFFFFF"/>
                </a:solidFill>
                <a:latin typeface="Trebuchet MS"/>
                <a:cs typeface="Trebuchet MS"/>
              </a:rPr>
              <a:t>all </a:t>
            </a:r>
            <a:r>
              <a:rPr sz="4050" spc="100" dirty="0">
                <a:solidFill>
                  <a:srgbClr val="FFFFFF"/>
                </a:solidFill>
                <a:latin typeface="Trebuchet MS"/>
                <a:cs typeface="Trebuchet MS"/>
              </a:rPr>
              <a:t>data </a:t>
            </a:r>
            <a:r>
              <a:rPr sz="4050" spc="105" dirty="0">
                <a:solidFill>
                  <a:srgbClr val="FFFFFF"/>
                </a:solidFill>
                <a:latin typeface="Trebuchet MS"/>
                <a:cs typeface="Trebuchet MS"/>
              </a:rPr>
              <a:t> </a:t>
            </a:r>
            <a:r>
              <a:rPr sz="4050" spc="70" dirty="0">
                <a:solidFill>
                  <a:srgbClr val="FFFFFF"/>
                </a:solidFill>
                <a:latin typeface="Trebuchet MS"/>
                <a:cs typeface="Trebuchet MS"/>
              </a:rPr>
              <a:t>a</a:t>
            </a:r>
            <a:r>
              <a:rPr sz="4050" spc="390" dirty="0">
                <a:solidFill>
                  <a:srgbClr val="FFFFFF"/>
                </a:solidFill>
                <a:latin typeface="Trebuchet MS"/>
                <a:cs typeface="Trebuchet MS"/>
              </a:rPr>
              <a:t>ss</a:t>
            </a:r>
            <a:r>
              <a:rPr sz="4050" spc="229" dirty="0">
                <a:solidFill>
                  <a:srgbClr val="FFFFFF"/>
                </a:solidFill>
                <a:latin typeface="Trebuchet MS"/>
                <a:cs typeface="Trebuchet MS"/>
              </a:rPr>
              <a:t>o</a:t>
            </a:r>
            <a:r>
              <a:rPr sz="4050" spc="310" dirty="0">
                <a:solidFill>
                  <a:srgbClr val="FFFFFF"/>
                </a:solidFill>
                <a:latin typeface="Trebuchet MS"/>
                <a:cs typeface="Trebuchet MS"/>
              </a:rPr>
              <a:t>c</a:t>
            </a:r>
            <a:r>
              <a:rPr sz="4050" spc="-190" dirty="0">
                <a:solidFill>
                  <a:srgbClr val="FFFFFF"/>
                </a:solidFill>
                <a:latin typeface="Trebuchet MS"/>
                <a:cs typeface="Trebuchet MS"/>
              </a:rPr>
              <a:t>i</a:t>
            </a:r>
            <a:r>
              <a:rPr sz="4050" spc="70" dirty="0">
                <a:solidFill>
                  <a:srgbClr val="FFFFFF"/>
                </a:solidFill>
                <a:latin typeface="Trebuchet MS"/>
                <a:cs typeface="Trebuchet MS"/>
              </a:rPr>
              <a:t>a</a:t>
            </a:r>
            <a:r>
              <a:rPr sz="4050" spc="-35" dirty="0">
                <a:solidFill>
                  <a:srgbClr val="FFFFFF"/>
                </a:solidFill>
                <a:latin typeface="Trebuchet MS"/>
                <a:cs typeface="Trebuchet MS"/>
              </a:rPr>
              <a:t>t</a:t>
            </a:r>
            <a:r>
              <a:rPr sz="4050" spc="100" dirty="0">
                <a:solidFill>
                  <a:srgbClr val="FFFFFF"/>
                </a:solidFill>
                <a:latin typeface="Trebuchet MS"/>
                <a:cs typeface="Trebuchet MS"/>
              </a:rPr>
              <a:t>e</a:t>
            </a:r>
            <a:r>
              <a:rPr sz="4050" spc="300" dirty="0">
                <a:solidFill>
                  <a:srgbClr val="FFFFFF"/>
                </a:solidFill>
                <a:latin typeface="Trebuchet MS"/>
                <a:cs typeface="Trebuchet MS"/>
              </a:rPr>
              <a:t>d</a:t>
            </a:r>
            <a:r>
              <a:rPr sz="4050" spc="-145" dirty="0">
                <a:solidFill>
                  <a:srgbClr val="FFFFFF"/>
                </a:solidFill>
                <a:latin typeface="Trebuchet MS"/>
                <a:cs typeface="Trebuchet MS"/>
              </a:rPr>
              <a:t> </a:t>
            </a:r>
            <a:r>
              <a:rPr sz="4050" spc="50" dirty="0">
                <a:solidFill>
                  <a:srgbClr val="FFFFFF"/>
                </a:solidFill>
                <a:latin typeface="Trebuchet MS"/>
                <a:cs typeface="Trebuchet MS"/>
              </a:rPr>
              <a:t>w</a:t>
            </a:r>
            <a:r>
              <a:rPr sz="4050" spc="-190" dirty="0">
                <a:solidFill>
                  <a:srgbClr val="FFFFFF"/>
                </a:solidFill>
                <a:latin typeface="Trebuchet MS"/>
                <a:cs typeface="Trebuchet MS"/>
              </a:rPr>
              <a:t>i</a:t>
            </a:r>
            <a:r>
              <a:rPr sz="4050" spc="-35" dirty="0">
                <a:solidFill>
                  <a:srgbClr val="FFFFFF"/>
                </a:solidFill>
                <a:latin typeface="Trebuchet MS"/>
                <a:cs typeface="Trebuchet MS"/>
              </a:rPr>
              <a:t>t</a:t>
            </a:r>
            <a:r>
              <a:rPr sz="4050" spc="114" dirty="0">
                <a:solidFill>
                  <a:srgbClr val="FFFFFF"/>
                </a:solidFill>
                <a:latin typeface="Trebuchet MS"/>
                <a:cs typeface="Trebuchet MS"/>
              </a:rPr>
              <a:t>h</a:t>
            </a:r>
            <a:r>
              <a:rPr sz="4050" spc="-145" dirty="0">
                <a:solidFill>
                  <a:srgbClr val="FFFFFF"/>
                </a:solidFill>
                <a:latin typeface="Trebuchet MS"/>
                <a:cs typeface="Trebuchet MS"/>
              </a:rPr>
              <a:t> </a:t>
            </a:r>
            <a:r>
              <a:rPr sz="4050" spc="-35" dirty="0">
                <a:solidFill>
                  <a:srgbClr val="FFFFFF"/>
                </a:solidFill>
                <a:latin typeface="Trebuchet MS"/>
                <a:cs typeface="Trebuchet MS"/>
              </a:rPr>
              <a:t>t</a:t>
            </a:r>
            <a:r>
              <a:rPr sz="4050" spc="110" dirty="0">
                <a:solidFill>
                  <a:srgbClr val="FFFFFF"/>
                </a:solidFill>
                <a:latin typeface="Trebuchet MS"/>
                <a:cs typeface="Trebuchet MS"/>
              </a:rPr>
              <a:t>h</a:t>
            </a:r>
            <a:r>
              <a:rPr sz="4050" spc="105" dirty="0">
                <a:solidFill>
                  <a:srgbClr val="FFFFFF"/>
                </a:solidFill>
                <a:latin typeface="Trebuchet MS"/>
                <a:cs typeface="Trebuchet MS"/>
              </a:rPr>
              <a:t>e</a:t>
            </a:r>
            <a:r>
              <a:rPr sz="4050" spc="-145" dirty="0">
                <a:solidFill>
                  <a:srgbClr val="FFFFFF"/>
                </a:solidFill>
                <a:latin typeface="Trebuchet MS"/>
                <a:cs typeface="Trebuchet MS"/>
              </a:rPr>
              <a:t> </a:t>
            </a:r>
            <a:r>
              <a:rPr sz="4050" spc="-105" dirty="0">
                <a:solidFill>
                  <a:srgbClr val="FFFFFF"/>
                </a:solidFill>
                <a:latin typeface="Trebuchet MS"/>
                <a:cs typeface="Trebuchet MS"/>
              </a:rPr>
              <a:t>r</a:t>
            </a:r>
            <a:r>
              <a:rPr sz="4050" spc="100" dirty="0">
                <a:solidFill>
                  <a:srgbClr val="FFFFFF"/>
                </a:solidFill>
                <a:latin typeface="Trebuchet MS"/>
                <a:cs typeface="Trebuchet MS"/>
              </a:rPr>
              <a:t>e</a:t>
            </a:r>
            <a:r>
              <a:rPr sz="4050" spc="295" dirty="0">
                <a:solidFill>
                  <a:srgbClr val="FFFFFF"/>
                </a:solidFill>
                <a:latin typeface="Trebuchet MS"/>
                <a:cs typeface="Trebuchet MS"/>
              </a:rPr>
              <a:t>p</a:t>
            </a:r>
            <a:r>
              <a:rPr sz="4050" spc="229" dirty="0">
                <a:solidFill>
                  <a:srgbClr val="FFFFFF"/>
                </a:solidFill>
                <a:latin typeface="Trebuchet MS"/>
                <a:cs typeface="Trebuchet MS"/>
              </a:rPr>
              <a:t>o</a:t>
            </a:r>
            <a:r>
              <a:rPr sz="4050" spc="390" dirty="0">
                <a:solidFill>
                  <a:srgbClr val="FFFFFF"/>
                </a:solidFill>
                <a:latin typeface="Trebuchet MS"/>
                <a:cs typeface="Trebuchet MS"/>
              </a:rPr>
              <a:t>s</a:t>
            </a:r>
            <a:r>
              <a:rPr sz="4050" spc="-190" dirty="0">
                <a:solidFill>
                  <a:srgbClr val="FFFFFF"/>
                </a:solidFill>
                <a:latin typeface="Trebuchet MS"/>
                <a:cs typeface="Trebuchet MS"/>
              </a:rPr>
              <a:t>i</a:t>
            </a:r>
            <a:r>
              <a:rPr sz="4050" spc="-35" dirty="0">
                <a:solidFill>
                  <a:srgbClr val="FFFFFF"/>
                </a:solidFill>
                <a:latin typeface="Trebuchet MS"/>
                <a:cs typeface="Trebuchet MS"/>
              </a:rPr>
              <a:t>t</a:t>
            </a:r>
            <a:r>
              <a:rPr sz="4050" spc="229" dirty="0">
                <a:solidFill>
                  <a:srgbClr val="FFFFFF"/>
                </a:solidFill>
                <a:latin typeface="Trebuchet MS"/>
                <a:cs typeface="Trebuchet MS"/>
              </a:rPr>
              <a:t>o</a:t>
            </a:r>
            <a:r>
              <a:rPr sz="4050" spc="-105" dirty="0">
                <a:solidFill>
                  <a:srgbClr val="FFFFFF"/>
                </a:solidFill>
                <a:latin typeface="Trebuchet MS"/>
                <a:cs typeface="Trebuchet MS"/>
              </a:rPr>
              <a:t>r</a:t>
            </a:r>
            <a:r>
              <a:rPr sz="4050" spc="265" dirty="0">
                <a:solidFill>
                  <a:srgbClr val="FFFFFF"/>
                </a:solidFill>
                <a:latin typeface="Trebuchet MS"/>
                <a:cs typeface="Trebuchet MS"/>
              </a:rPr>
              <a:t>y</a:t>
            </a:r>
            <a:r>
              <a:rPr sz="4050" spc="-145" dirty="0">
                <a:solidFill>
                  <a:srgbClr val="FFFFFF"/>
                </a:solidFill>
                <a:latin typeface="Trebuchet MS"/>
                <a:cs typeface="Trebuchet MS"/>
              </a:rPr>
              <a:t> </a:t>
            </a:r>
            <a:r>
              <a:rPr sz="4050" spc="50" dirty="0">
                <a:solidFill>
                  <a:srgbClr val="FFFFFF"/>
                </a:solidFill>
                <a:latin typeface="Trebuchet MS"/>
                <a:cs typeface="Trebuchet MS"/>
              </a:rPr>
              <a:t>w</a:t>
            </a:r>
            <a:r>
              <a:rPr sz="4050" spc="-190" dirty="0">
                <a:solidFill>
                  <a:srgbClr val="FFFFFF"/>
                </a:solidFill>
                <a:latin typeface="Trebuchet MS"/>
                <a:cs typeface="Trebuchet MS"/>
              </a:rPr>
              <a:t>i</a:t>
            </a:r>
            <a:r>
              <a:rPr sz="4050" spc="-295" dirty="0">
                <a:solidFill>
                  <a:srgbClr val="FFFFFF"/>
                </a:solidFill>
                <a:latin typeface="Trebuchet MS"/>
                <a:cs typeface="Trebuchet MS"/>
              </a:rPr>
              <a:t>l</a:t>
            </a:r>
            <a:r>
              <a:rPr sz="4050" spc="-290" dirty="0">
                <a:solidFill>
                  <a:srgbClr val="FFFFFF"/>
                </a:solidFill>
                <a:latin typeface="Trebuchet MS"/>
                <a:cs typeface="Trebuchet MS"/>
              </a:rPr>
              <a:t>l</a:t>
            </a:r>
            <a:r>
              <a:rPr sz="4050" spc="-145" dirty="0">
                <a:solidFill>
                  <a:srgbClr val="FFFFFF"/>
                </a:solidFill>
                <a:latin typeface="Trebuchet MS"/>
                <a:cs typeface="Trebuchet MS"/>
              </a:rPr>
              <a:t> </a:t>
            </a:r>
            <a:r>
              <a:rPr sz="4050" spc="295" dirty="0">
                <a:solidFill>
                  <a:srgbClr val="FFFFFF"/>
                </a:solidFill>
                <a:latin typeface="Trebuchet MS"/>
                <a:cs typeface="Trebuchet MS"/>
              </a:rPr>
              <a:t>b</a:t>
            </a:r>
            <a:r>
              <a:rPr sz="4050" spc="105" dirty="0">
                <a:solidFill>
                  <a:srgbClr val="FFFFFF"/>
                </a:solidFill>
                <a:latin typeface="Trebuchet MS"/>
                <a:cs typeface="Trebuchet MS"/>
              </a:rPr>
              <a:t>e</a:t>
            </a:r>
            <a:r>
              <a:rPr sz="4050" spc="-145" dirty="0">
                <a:solidFill>
                  <a:srgbClr val="FFFFFF"/>
                </a:solidFill>
                <a:latin typeface="Trebuchet MS"/>
                <a:cs typeface="Trebuchet MS"/>
              </a:rPr>
              <a:t> </a:t>
            </a:r>
            <a:r>
              <a:rPr sz="4050" spc="295" dirty="0">
                <a:solidFill>
                  <a:srgbClr val="FFFFFF"/>
                </a:solidFill>
                <a:latin typeface="Trebuchet MS"/>
                <a:cs typeface="Trebuchet MS"/>
              </a:rPr>
              <a:t>p</a:t>
            </a:r>
            <a:r>
              <a:rPr sz="4050" spc="100" dirty="0">
                <a:solidFill>
                  <a:srgbClr val="FFFFFF"/>
                </a:solidFill>
                <a:latin typeface="Trebuchet MS"/>
                <a:cs typeface="Trebuchet MS"/>
              </a:rPr>
              <a:t>e</a:t>
            </a:r>
            <a:r>
              <a:rPr sz="4050" spc="-105" dirty="0">
                <a:solidFill>
                  <a:srgbClr val="FFFFFF"/>
                </a:solidFill>
                <a:latin typeface="Trebuchet MS"/>
                <a:cs typeface="Trebuchet MS"/>
              </a:rPr>
              <a:t>r</a:t>
            </a:r>
            <a:r>
              <a:rPr sz="4050" spc="275" dirty="0">
                <a:solidFill>
                  <a:srgbClr val="FFFFFF"/>
                </a:solidFill>
                <a:latin typeface="Trebuchet MS"/>
                <a:cs typeface="Trebuchet MS"/>
              </a:rPr>
              <a:t>m</a:t>
            </a:r>
            <a:r>
              <a:rPr sz="4050" spc="70" dirty="0">
                <a:solidFill>
                  <a:srgbClr val="FFFFFF"/>
                </a:solidFill>
                <a:latin typeface="Trebuchet MS"/>
                <a:cs typeface="Trebuchet MS"/>
              </a:rPr>
              <a:t>a</a:t>
            </a:r>
            <a:r>
              <a:rPr sz="4050" spc="110" dirty="0">
                <a:solidFill>
                  <a:srgbClr val="FFFFFF"/>
                </a:solidFill>
                <a:latin typeface="Trebuchet MS"/>
                <a:cs typeface="Trebuchet MS"/>
              </a:rPr>
              <a:t>n</a:t>
            </a:r>
            <a:r>
              <a:rPr sz="4050" spc="100" dirty="0">
                <a:solidFill>
                  <a:srgbClr val="FFFFFF"/>
                </a:solidFill>
                <a:latin typeface="Trebuchet MS"/>
                <a:cs typeface="Trebuchet MS"/>
              </a:rPr>
              <a:t>e</a:t>
            </a:r>
            <a:r>
              <a:rPr sz="4050" spc="110" dirty="0">
                <a:solidFill>
                  <a:srgbClr val="FFFFFF"/>
                </a:solidFill>
                <a:latin typeface="Trebuchet MS"/>
                <a:cs typeface="Trebuchet MS"/>
              </a:rPr>
              <a:t>n</a:t>
            </a:r>
            <a:r>
              <a:rPr sz="4050" spc="-35" dirty="0">
                <a:solidFill>
                  <a:srgbClr val="FFFFFF"/>
                </a:solidFill>
                <a:latin typeface="Trebuchet MS"/>
                <a:cs typeface="Trebuchet MS"/>
              </a:rPr>
              <a:t>t</a:t>
            </a:r>
            <a:r>
              <a:rPr sz="4050" spc="-295" dirty="0">
                <a:solidFill>
                  <a:srgbClr val="FFFFFF"/>
                </a:solidFill>
                <a:latin typeface="Trebuchet MS"/>
                <a:cs typeface="Trebuchet MS"/>
              </a:rPr>
              <a:t>l</a:t>
            </a:r>
            <a:r>
              <a:rPr sz="4050" spc="265" dirty="0">
                <a:solidFill>
                  <a:srgbClr val="FFFFFF"/>
                </a:solidFill>
                <a:latin typeface="Trebuchet MS"/>
                <a:cs typeface="Trebuchet MS"/>
              </a:rPr>
              <a:t>y</a:t>
            </a:r>
            <a:r>
              <a:rPr sz="4050" spc="-145" dirty="0">
                <a:solidFill>
                  <a:srgbClr val="FFFFFF"/>
                </a:solidFill>
                <a:latin typeface="Trebuchet MS"/>
                <a:cs typeface="Trebuchet MS"/>
              </a:rPr>
              <a:t> </a:t>
            </a:r>
            <a:r>
              <a:rPr sz="4050" spc="295" dirty="0">
                <a:solidFill>
                  <a:srgbClr val="FFFFFF"/>
                </a:solidFill>
                <a:latin typeface="Trebuchet MS"/>
                <a:cs typeface="Trebuchet MS"/>
              </a:rPr>
              <a:t>d</a:t>
            </a:r>
            <a:r>
              <a:rPr sz="4050" spc="100" dirty="0">
                <a:solidFill>
                  <a:srgbClr val="FFFFFF"/>
                </a:solidFill>
                <a:latin typeface="Trebuchet MS"/>
                <a:cs typeface="Trebuchet MS"/>
              </a:rPr>
              <a:t>e</a:t>
            </a:r>
            <a:r>
              <a:rPr sz="4050" spc="-295" dirty="0">
                <a:solidFill>
                  <a:srgbClr val="FFFFFF"/>
                </a:solidFill>
                <a:latin typeface="Trebuchet MS"/>
                <a:cs typeface="Trebuchet MS"/>
              </a:rPr>
              <a:t>l</a:t>
            </a:r>
            <a:r>
              <a:rPr sz="4050" spc="100" dirty="0">
                <a:solidFill>
                  <a:srgbClr val="FFFFFF"/>
                </a:solidFill>
                <a:latin typeface="Trebuchet MS"/>
                <a:cs typeface="Trebuchet MS"/>
              </a:rPr>
              <a:t>e</a:t>
            </a:r>
            <a:r>
              <a:rPr sz="4050" spc="-35" dirty="0">
                <a:solidFill>
                  <a:srgbClr val="FFFFFF"/>
                </a:solidFill>
                <a:latin typeface="Trebuchet MS"/>
                <a:cs typeface="Trebuchet MS"/>
              </a:rPr>
              <a:t>t</a:t>
            </a:r>
            <a:r>
              <a:rPr sz="4050" spc="100" dirty="0">
                <a:solidFill>
                  <a:srgbClr val="FFFFFF"/>
                </a:solidFill>
                <a:latin typeface="Trebuchet MS"/>
                <a:cs typeface="Trebuchet MS"/>
              </a:rPr>
              <a:t>e</a:t>
            </a:r>
            <a:r>
              <a:rPr sz="4050" spc="295" dirty="0">
                <a:solidFill>
                  <a:srgbClr val="FFFFFF"/>
                </a:solidFill>
                <a:latin typeface="Trebuchet MS"/>
                <a:cs typeface="Trebuchet MS"/>
              </a:rPr>
              <a:t>d</a:t>
            </a:r>
            <a:r>
              <a:rPr sz="4050" spc="-695" dirty="0">
                <a:solidFill>
                  <a:srgbClr val="FFFFFF"/>
                </a:solidFill>
                <a:latin typeface="Trebuchet MS"/>
                <a:cs typeface="Trebuchet MS"/>
              </a:rPr>
              <a:t>.</a:t>
            </a:r>
            <a:endParaRPr sz="4050">
              <a:latin typeface="Trebuchet MS"/>
              <a:cs typeface="Trebuchet M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47" y="8686677"/>
            <a:ext cx="4010039" cy="1600321"/>
          </a:xfrm>
          <a:prstGeom prst="rect">
            <a:avLst/>
          </a:prstGeom>
        </p:spPr>
      </p:pic>
      <p:grpSp>
        <p:nvGrpSpPr>
          <p:cNvPr id="3" name="object 3"/>
          <p:cNvGrpSpPr/>
          <p:nvPr/>
        </p:nvGrpSpPr>
        <p:grpSpPr>
          <a:xfrm>
            <a:off x="1423126" y="0"/>
            <a:ext cx="16864965" cy="10073005"/>
            <a:chOff x="1423126" y="0"/>
            <a:chExt cx="16864965" cy="10073005"/>
          </a:xfrm>
        </p:grpSpPr>
        <p:pic>
          <p:nvPicPr>
            <p:cNvPr id="4" name="object 4"/>
            <p:cNvPicPr/>
            <p:nvPr/>
          </p:nvPicPr>
          <p:blipFill>
            <a:blip r:embed="rId3" cstate="print"/>
            <a:stretch>
              <a:fillRect/>
            </a:stretch>
          </p:blipFill>
          <p:spPr>
            <a:xfrm>
              <a:off x="14792980" y="0"/>
              <a:ext cx="3495019" cy="3094938"/>
            </a:xfrm>
            <a:prstGeom prst="rect">
              <a:avLst/>
            </a:prstGeom>
          </p:spPr>
        </p:pic>
        <p:pic>
          <p:nvPicPr>
            <p:cNvPr id="5" name="object 5"/>
            <p:cNvPicPr/>
            <p:nvPr/>
          </p:nvPicPr>
          <p:blipFill>
            <a:blip r:embed="rId4" cstate="print"/>
            <a:stretch>
              <a:fillRect/>
            </a:stretch>
          </p:blipFill>
          <p:spPr>
            <a:xfrm>
              <a:off x="1423126" y="687479"/>
              <a:ext cx="13725539" cy="1904999"/>
            </a:xfrm>
            <a:prstGeom prst="rect">
              <a:avLst/>
            </a:prstGeom>
          </p:spPr>
        </p:pic>
        <p:pic>
          <p:nvPicPr>
            <p:cNvPr id="6" name="object 6"/>
            <p:cNvPicPr/>
            <p:nvPr/>
          </p:nvPicPr>
          <p:blipFill>
            <a:blip r:embed="rId5" cstate="print"/>
            <a:stretch>
              <a:fillRect/>
            </a:stretch>
          </p:blipFill>
          <p:spPr>
            <a:xfrm>
              <a:off x="2548368" y="708658"/>
              <a:ext cx="942462" cy="419100"/>
            </a:xfrm>
            <a:prstGeom prst="rect">
              <a:avLst/>
            </a:prstGeom>
          </p:spPr>
        </p:pic>
        <p:pic>
          <p:nvPicPr>
            <p:cNvPr id="7" name="object 7"/>
            <p:cNvPicPr/>
            <p:nvPr/>
          </p:nvPicPr>
          <p:blipFill>
            <a:blip r:embed="rId6" cstate="print"/>
            <a:stretch>
              <a:fillRect/>
            </a:stretch>
          </p:blipFill>
          <p:spPr>
            <a:xfrm>
              <a:off x="1689210" y="3091128"/>
              <a:ext cx="11925299" cy="6981809"/>
            </a:xfrm>
            <a:prstGeom prst="rect">
              <a:avLst/>
            </a:prstGeom>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A81BEE1-3B6D-F88C-18A0-EDF93D460335}"/>
              </a:ext>
            </a:extLst>
          </p:cNvPr>
          <p:cNvPicPr>
            <a:picLocks noChangeAspect="1"/>
          </p:cNvPicPr>
          <p:nvPr/>
        </p:nvPicPr>
        <p:blipFill>
          <a:blip r:embed="rId2"/>
          <a:stretch>
            <a:fillRect/>
          </a:stretch>
        </p:blipFill>
        <p:spPr>
          <a:xfrm>
            <a:off x="1675869" y="806823"/>
            <a:ext cx="15070734" cy="8975913"/>
          </a:xfrm>
          <a:prstGeom prst="rect">
            <a:avLst/>
          </a:prstGeom>
        </p:spPr>
      </p:pic>
    </p:spTree>
    <p:extLst>
      <p:ext uri="{BB962C8B-B14F-4D97-AF65-F5344CB8AC3E}">
        <p14:creationId xmlns:p14="http://schemas.microsoft.com/office/powerpoint/2010/main" val="1921399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71359D-BCCA-CF12-E75B-4787827476C7}"/>
              </a:ext>
            </a:extLst>
          </p:cNvPr>
          <p:cNvPicPr>
            <a:picLocks noChangeAspect="1"/>
          </p:cNvPicPr>
          <p:nvPr/>
        </p:nvPicPr>
        <p:blipFill>
          <a:blip r:embed="rId2"/>
          <a:stretch>
            <a:fillRect/>
          </a:stretch>
        </p:blipFill>
        <p:spPr>
          <a:xfrm>
            <a:off x="1501553" y="722779"/>
            <a:ext cx="14898292" cy="8858251"/>
          </a:xfrm>
          <a:prstGeom prst="rect">
            <a:avLst/>
          </a:prstGeom>
        </p:spPr>
      </p:pic>
    </p:spTree>
    <p:extLst>
      <p:ext uri="{BB962C8B-B14F-4D97-AF65-F5344CB8AC3E}">
        <p14:creationId xmlns:p14="http://schemas.microsoft.com/office/powerpoint/2010/main" val="305812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6713F93-9EC6-EC41-6F32-0DC6AA3D2D2F}"/>
              </a:ext>
            </a:extLst>
          </p:cNvPr>
          <p:cNvPicPr>
            <a:picLocks noChangeAspect="1"/>
          </p:cNvPicPr>
          <p:nvPr/>
        </p:nvPicPr>
        <p:blipFill>
          <a:blip r:embed="rId2"/>
          <a:stretch>
            <a:fillRect/>
          </a:stretch>
        </p:blipFill>
        <p:spPr>
          <a:xfrm>
            <a:off x="1815353" y="791906"/>
            <a:ext cx="14808574" cy="8686378"/>
          </a:xfrm>
          <a:prstGeom prst="rect">
            <a:avLst/>
          </a:prstGeom>
        </p:spPr>
      </p:pic>
    </p:spTree>
    <p:extLst>
      <p:ext uri="{BB962C8B-B14F-4D97-AF65-F5344CB8AC3E}">
        <p14:creationId xmlns:p14="http://schemas.microsoft.com/office/powerpoint/2010/main" val="3010616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4824436" y="8798265"/>
            <a:ext cx="3463563" cy="1488722"/>
          </a:xfrm>
          <a:prstGeom prst="rect">
            <a:avLst/>
          </a:prstGeom>
        </p:spPr>
      </p:pic>
      <p:pic>
        <p:nvPicPr>
          <p:cNvPr id="4" name="object 4"/>
          <p:cNvPicPr/>
          <p:nvPr/>
        </p:nvPicPr>
        <p:blipFill>
          <a:blip r:embed="rId4" cstate="print"/>
          <a:stretch>
            <a:fillRect/>
          </a:stretch>
        </p:blipFill>
        <p:spPr>
          <a:xfrm>
            <a:off x="0" y="7696586"/>
            <a:ext cx="3258979" cy="2590412"/>
          </a:xfrm>
          <a:prstGeom prst="rect">
            <a:avLst/>
          </a:prstGeom>
        </p:spPr>
      </p:pic>
      <p:pic>
        <p:nvPicPr>
          <p:cNvPr id="5" name="object 5"/>
          <p:cNvPicPr/>
          <p:nvPr/>
        </p:nvPicPr>
        <p:blipFill>
          <a:blip r:embed="rId5" cstate="print"/>
          <a:stretch>
            <a:fillRect/>
          </a:stretch>
        </p:blipFill>
        <p:spPr>
          <a:xfrm>
            <a:off x="14792980" y="0"/>
            <a:ext cx="3495019" cy="3094969"/>
          </a:xfrm>
          <a:prstGeom prst="rect">
            <a:avLst/>
          </a:prstGeom>
        </p:spPr>
      </p:pic>
      <p:sp>
        <p:nvSpPr>
          <p:cNvPr id="6" name="object 6"/>
          <p:cNvSpPr txBox="1">
            <a:spLocks noGrp="1"/>
          </p:cNvSpPr>
          <p:nvPr>
            <p:ph type="title"/>
          </p:nvPr>
        </p:nvSpPr>
        <p:spPr>
          <a:xfrm>
            <a:off x="1678004" y="1176005"/>
            <a:ext cx="12315190" cy="1861820"/>
          </a:xfrm>
          <a:prstGeom prst="rect">
            <a:avLst/>
          </a:prstGeom>
        </p:spPr>
        <p:txBody>
          <a:bodyPr vert="horz" wrap="square" lIns="0" tIns="12065" rIns="0" bIns="0" rtlCol="0">
            <a:spAutoFit/>
          </a:bodyPr>
          <a:lstStyle/>
          <a:p>
            <a:pPr marL="12700" marR="5080">
              <a:lnSpc>
                <a:spcPct val="117000"/>
              </a:lnSpc>
              <a:spcBef>
                <a:spcPts val="95"/>
              </a:spcBef>
            </a:pPr>
            <a:r>
              <a:rPr spc="280" dirty="0"/>
              <a:t>How</a:t>
            </a:r>
            <a:r>
              <a:rPr spc="114" dirty="0"/>
              <a:t> </a:t>
            </a:r>
            <a:r>
              <a:rPr spc="235" dirty="0"/>
              <a:t>to</a:t>
            </a:r>
            <a:r>
              <a:rPr spc="120" dirty="0"/>
              <a:t> </a:t>
            </a:r>
            <a:r>
              <a:rPr spc="220" dirty="0"/>
              <a:t>upload</a:t>
            </a:r>
            <a:r>
              <a:rPr spc="114" dirty="0"/>
              <a:t> </a:t>
            </a:r>
            <a:r>
              <a:rPr spc="285" dirty="0"/>
              <a:t>files/folders/projects </a:t>
            </a:r>
            <a:r>
              <a:rPr spc="-1415" dirty="0"/>
              <a:t> </a:t>
            </a:r>
            <a:r>
              <a:rPr spc="85" dirty="0"/>
              <a:t>on</a:t>
            </a:r>
            <a:r>
              <a:rPr spc="110" dirty="0"/>
              <a:t> </a:t>
            </a:r>
            <a:r>
              <a:rPr spc="245" dirty="0"/>
              <a:t>GitHub</a:t>
            </a:r>
            <a:r>
              <a:rPr spc="110" dirty="0"/>
              <a:t> </a:t>
            </a:r>
            <a:r>
              <a:rPr spc="-20" dirty="0"/>
              <a:t>using</a:t>
            </a:r>
            <a:r>
              <a:rPr spc="114" dirty="0"/>
              <a:t> </a:t>
            </a:r>
            <a:r>
              <a:rPr spc="125" dirty="0"/>
              <a:t>GitBash?</a:t>
            </a:r>
          </a:p>
        </p:txBody>
      </p:sp>
      <p:sp>
        <p:nvSpPr>
          <p:cNvPr id="7" name="object 7"/>
          <p:cNvSpPr txBox="1">
            <a:spLocks noGrp="1"/>
          </p:cNvSpPr>
          <p:nvPr>
            <p:ph type="body" idx="1"/>
          </p:nvPr>
        </p:nvSpPr>
        <p:spPr>
          <a:prstGeom prst="rect">
            <a:avLst/>
          </a:prstGeom>
        </p:spPr>
        <p:txBody>
          <a:bodyPr vert="horz" wrap="square" lIns="0" tIns="12700" rIns="0" bIns="0" rtlCol="0">
            <a:spAutoFit/>
          </a:bodyPr>
          <a:lstStyle/>
          <a:p>
            <a:pPr marL="12700" marR="5080">
              <a:lnSpc>
                <a:spcPct val="120600"/>
              </a:lnSpc>
              <a:spcBef>
                <a:spcPts val="100"/>
              </a:spcBef>
            </a:pPr>
            <a:r>
              <a:rPr spc="325" dirty="0"/>
              <a:t>So</a:t>
            </a:r>
            <a:r>
              <a:rPr spc="-160" dirty="0"/>
              <a:t> </a:t>
            </a:r>
            <a:r>
              <a:rPr spc="-70" dirty="0"/>
              <a:t>far</a:t>
            </a:r>
            <a:r>
              <a:rPr spc="-160" dirty="0"/>
              <a:t> </a:t>
            </a:r>
            <a:r>
              <a:rPr spc="70" dirty="0"/>
              <a:t>we</a:t>
            </a:r>
            <a:r>
              <a:rPr spc="-155" dirty="0"/>
              <a:t> </a:t>
            </a:r>
            <a:r>
              <a:rPr spc="100" dirty="0"/>
              <a:t>have</a:t>
            </a:r>
            <a:r>
              <a:rPr spc="-160" dirty="0"/>
              <a:t> </a:t>
            </a:r>
            <a:r>
              <a:rPr spc="175" dirty="0"/>
              <a:t>seen</a:t>
            </a:r>
            <a:r>
              <a:rPr spc="-160" dirty="0"/>
              <a:t> </a:t>
            </a:r>
            <a:r>
              <a:rPr spc="40" dirty="0"/>
              <a:t>what</a:t>
            </a:r>
            <a:r>
              <a:rPr spc="-155" dirty="0"/>
              <a:t> </a:t>
            </a:r>
            <a:r>
              <a:rPr spc="100" dirty="0"/>
              <a:t>is</a:t>
            </a:r>
            <a:r>
              <a:rPr spc="-160" dirty="0"/>
              <a:t> </a:t>
            </a:r>
            <a:r>
              <a:rPr spc="-180" dirty="0"/>
              <a:t>Git,</a:t>
            </a:r>
            <a:r>
              <a:rPr spc="-160" dirty="0"/>
              <a:t> </a:t>
            </a:r>
            <a:r>
              <a:rPr spc="100" dirty="0"/>
              <a:t>GitHub</a:t>
            </a:r>
            <a:r>
              <a:rPr spc="-155" dirty="0"/>
              <a:t> </a:t>
            </a:r>
            <a:r>
              <a:rPr spc="155" dirty="0"/>
              <a:t>and</a:t>
            </a:r>
            <a:r>
              <a:rPr spc="-160" dirty="0"/>
              <a:t> </a:t>
            </a:r>
            <a:r>
              <a:rPr spc="-10" dirty="0"/>
              <a:t>git</a:t>
            </a:r>
            <a:r>
              <a:rPr spc="-160" dirty="0"/>
              <a:t> </a:t>
            </a:r>
            <a:r>
              <a:rPr spc="135" dirty="0"/>
              <a:t>commands. </a:t>
            </a:r>
            <a:r>
              <a:rPr spc="-1280" dirty="0"/>
              <a:t> </a:t>
            </a:r>
            <a:r>
              <a:rPr spc="165" dirty="0"/>
              <a:t>Now </a:t>
            </a:r>
            <a:r>
              <a:rPr spc="-130" dirty="0"/>
              <a:t>it’s </a:t>
            </a:r>
            <a:r>
              <a:rPr spc="30" dirty="0"/>
              <a:t>time </a:t>
            </a:r>
            <a:r>
              <a:rPr spc="95" dirty="0"/>
              <a:t>to </a:t>
            </a:r>
            <a:r>
              <a:rPr spc="-80" dirty="0"/>
              <a:t>finally </a:t>
            </a:r>
            <a:r>
              <a:rPr spc="65" dirty="0"/>
              <a:t>implement this </a:t>
            </a:r>
            <a:r>
              <a:rPr spc="85" dirty="0"/>
              <a:t>knowledge </a:t>
            </a:r>
            <a:r>
              <a:rPr spc="155" dirty="0"/>
              <a:t>and </a:t>
            </a:r>
            <a:r>
              <a:rPr spc="160" dirty="0"/>
              <a:t> </a:t>
            </a:r>
            <a:r>
              <a:rPr spc="114" dirty="0"/>
              <a:t>upload </a:t>
            </a:r>
            <a:r>
              <a:rPr spc="75" dirty="0"/>
              <a:t>our </a:t>
            </a:r>
            <a:r>
              <a:rPr spc="-70" dirty="0"/>
              <a:t>project, </a:t>
            </a:r>
            <a:r>
              <a:rPr spc="-35" dirty="0"/>
              <a:t>files </a:t>
            </a:r>
            <a:r>
              <a:rPr spc="60" dirty="0"/>
              <a:t>or folders </a:t>
            </a:r>
            <a:r>
              <a:rPr spc="95" dirty="0"/>
              <a:t>to </a:t>
            </a:r>
            <a:r>
              <a:rPr spc="100" dirty="0"/>
              <a:t>GitHub </a:t>
            </a:r>
            <a:r>
              <a:rPr spc="105" dirty="0"/>
              <a:t>repository </a:t>
            </a:r>
            <a:r>
              <a:rPr spc="110" dirty="0"/>
              <a:t> </a:t>
            </a:r>
            <a:r>
              <a:rPr spc="125" dirty="0"/>
              <a:t>using </a:t>
            </a:r>
            <a:r>
              <a:rPr spc="10" dirty="0"/>
              <a:t>gitbash. </a:t>
            </a:r>
            <a:r>
              <a:rPr spc="140" dirty="0"/>
              <a:t>Just </a:t>
            </a:r>
            <a:r>
              <a:rPr spc="-50" dirty="0"/>
              <a:t>follow </a:t>
            </a:r>
            <a:r>
              <a:rPr spc="60" dirty="0"/>
              <a:t>along </a:t>
            </a:r>
            <a:r>
              <a:rPr spc="55" dirty="0"/>
              <a:t>the </a:t>
            </a:r>
            <a:r>
              <a:rPr spc="135" dirty="0"/>
              <a:t>procedure </a:t>
            </a:r>
            <a:r>
              <a:rPr spc="105" dirty="0"/>
              <a:t>mentioned </a:t>
            </a:r>
            <a:r>
              <a:rPr spc="110" dirty="0"/>
              <a:t> </a:t>
            </a:r>
            <a:r>
              <a:rPr spc="125" dirty="0"/>
              <a:t>ahead</a:t>
            </a:r>
            <a:r>
              <a:rPr spc="-165" dirty="0"/>
              <a:t> </a:t>
            </a:r>
            <a:r>
              <a:rPr spc="155" dirty="0"/>
              <a:t>and</a:t>
            </a:r>
            <a:r>
              <a:rPr spc="-160" dirty="0"/>
              <a:t> </a:t>
            </a:r>
            <a:r>
              <a:rPr spc="200" dirty="0"/>
              <a:t>you</a:t>
            </a:r>
            <a:r>
              <a:rPr spc="-160" dirty="0"/>
              <a:t> </a:t>
            </a:r>
            <a:r>
              <a:rPr spc="165" dirty="0"/>
              <a:t>can</a:t>
            </a:r>
            <a:r>
              <a:rPr spc="-160" dirty="0"/>
              <a:t> </a:t>
            </a:r>
            <a:r>
              <a:rPr spc="50" dirty="0"/>
              <a:t>easily</a:t>
            </a:r>
            <a:r>
              <a:rPr spc="-160" dirty="0"/>
              <a:t> </a:t>
            </a:r>
            <a:r>
              <a:rPr spc="90" dirty="0"/>
              <a:t>get</a:t>
            </a:r>
            <a:r>
              <a:rPr spc="-160" dirty="0"/>
              <a:t> </a:t>
            </a:r>
            <a:r>
              <a:rPr spc="55" dirty="0"/>
              <a:t>the</a:t>
            </a:r>
            <a:r>
              <a:rPr spc="-165" dirty="0"/>
              <a:t> </a:t>
            </a:r>
            <a:r>
              <a:rPr dirty="0"/>
              <a:t>job</a:t>
            </a:r>
            <a:r>
              <a:rPr spc="-160" dirty="0"/>
              <a:t> </a:t>
            </a:r>
            <a:r>
              <a:rPr dirty="0"/>
              <a:t>done.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5" name="object 5"/>
          <p:cNvPicPr/>
          <p:nvPr/>
        </p:nvPicPr>
        <p:blipFill>
          <a:blip r:embed="rId3" cstate="print"/>
          <a:stretch>
            <a:fillRect/>
          </a:stretch>
        </p:blipFill>
        <p:spPr>
          <a:xfrm>
            <a:off x="14792980" y="0"/>
            <a:ext cx="3495019" cy="3094969"/>
          </a:xfrm>
          <a:prstGeom prst="rect">
            <a:avLst/>
          </a:prstGeom>
        </p:spPr>
      </p:pic>
      <p:sp>
        <p:nvSpPr>
          <p:cNvPr id="7" name="object 7"/>
          <p:cNvSpPr txBox="1">
            <a:spLocks noGrp="1"/>
          </p:cNvSpPr>
          <p:nvPr>
            <p:ph type="title"/>
          </p:nvPr>
        </p:nvSpPr>
        <p:spPr>
          <a:xfrm>
            <a:off x="2136143" y="476378"/>
            <a:ext cx="12684125" cy="1825625"/>
          </a:xfrm>
          <a:prstGeom prst="rect">
            <a:avLst/>
          </a:prstGeom>
        </p:spPr>
        <p:txBody>
          <a:bodyPr vert="horz" wrap="square" lIns="0" tIns="12700" rIns="0" bIns="0" rtlCol="0">
            <a:spAutoFit/>
          </a:bodyPr>
          <a:lstStyle/>
          <a:p>
            <a:pPr marL="258445" marR="5080" indent="-246379">
              <a:lnSpc>
                <a:spcPct val="121200"/>
              </a:lnSpc>
              <a:spcBef>
                <a:spcPts val="100"/>
              </a:spcBef>
            </a:pPr>
            <a:r>
              <a:rPr sz="3250" b="0" spc="-645" dirty="0">
                <a:solidFill>
                  <a:srgbClr val="FFFFFF"/>
                </a:solidFill>
                <a:latin typeface="Trebuchet MS"/>
                <a:cs typeface="Trebuchet MS"/>
              </a:rPr>
              <a:t>1.</a:t>
            </a:r>
            <a:r>
              <a:rPr sz="3250" b="0" spc="-459" dirty="0">
                <a:solidFill>
                  <a:srgbClr val="FFFFFF"/>
                </a:solidFill>
                <a:latin typeface="Trebuchet MS"/>
                <a:cs typeface="Trebuchet MS"/>
              </a:rPr>
              <a:t> </a:t>
            </a:r>
            <a:r>
              <a:rPr sz="3250" b="0" spc="180" dirty="0">
                <a:solidFill>
                  <a:srgbClr val="FFFFFF"/>
                </a:solidFill>
                <a:latin typeface="Trebuchet MS"/>
                <a:cs typeface="Trebuchet MS"/>
              </a:rPr>
              <a:t>Open</a:t>
            </a:r>
            <a:r>
              <a:rPr sz="3250" b="0" spc="-120" dirty="0">
                <a:solidFill>
                  <a:srgbClr val="FFFFFF"/>
                </a:solidFill>
                <a:latin typeface="Trebuchet MS"/>
                <a:cs typeface="Trebuchet MS"/>
              </a:rPr>
              <a:t> </a:t>
            </a:r>
            <a:r>
              <a:rPr sz="3250" b="0" spc="35" dirty="0">
                <a:solidFill>
                  <a:srgbClr val="FFFFFF"/>
                </a:solidFill>
                <a:latin typeface="Trebuchet MS"/>
                <a:cs typeface="Trebuchet MS"/>
              </a:rPr>
              <a:t>the</a:t>
            </a:r>
            <a:r>
              <a:rPr sz="3250" b="0" spc="-114" dirty="0">
                <a:solidFill>
                  <a:srgbClr val="FFFFFF"/>
                </a:solidFill>
                <a:latin typeface="Trebuchet MS"/>
                <a:cs typeface="Trebuchet MS"/>
              </a:rPr>
              <a:t> </a:t>
            </a:r>
            <a:r>
              <a:rPr sz="3250" b="0" dirty="0">
                <a:solidFill>
                  <a:srgbClr val="FFFFFF"/>
                </a:solidFill>
                <a:latin typeface="Trebuchet MS"/>
                <a:cs typeface="Trebuchet MS"/>
              </a:rPr>
              <a:t>folder</a:t>
            </a:r>
            <a:r>
              <a:rPr sz="3250" b="0" spc="-114" dirty="0">
                <a:solidFill>
                  <a:srgbClr val="FFFFFF"/>
                </a:solidFill>
                <a:latin typeface="Trebuchet MS"/>
                <a:cs typeface="Trebuchet MS"/>
              </a:rPr>
              <a:t> </a:t>
            </a:r>
            <a:r>
              <a:rPr sz="3250" b="0" spc="50" dirty="0">
                <a:solidFill>
                  <a:srgbClr val="FFFFFF"/>
                </a:solidFill>
                <a:latin typeface="Trebuchet MS"/>
                <a:cs typeface="Trebuchet MS"/>
              </a:rPr>
              <a:t>which</a:t>
            </a:r>
            <a:r>
              <a:rPr sz="3250" b="0" spc="-120" dirty="0">
                <a:solidFill>
                  <a:srgbClr val="FFFFFF"/>
                </a:solidFill>
                <a:latin typeface="Trebuchet MS"/>
                <a:cs typeface="Trebuchet MS"/>
              </a:rPr>
              <a:t> </a:t>
            </a:r>
            <a:r>
              <a:rPr sz="3250" b="0" spc="60" dirty="0">
                <a:solidFill>
                  <a:srgbClr val="FFFFFF"/>
                </a:solidFill>
                <a:latin typeface="Trebuchet MS"/>
                <a:cs typeface="Trebuchet MS"/>
              </a:rPr>
              <a:t>ha</a:t>
            </a:r>
            <a:r>
              <a:rPr sz="3250" b="0" spc="-114" dirty="0">
                <a:solidFill>
                  <a:srgbClr val="FFFFFF"/>
                </a:solidFill>
                <a:latin typeface="Trebuchet MS"/>
                <a:cs typeface="Trebuchet MS"/>
              </a:rPr>
              <a:t> </a:t>
            </a:r>
            <a:r>
              <a:rPr sz="3250" b="0" spc="85" dirty="0">
                <a:solidFill>
                  <a:srgbClr val="FFFFFF"/>
                </a:solidFill>
                <a:latin typeface="Trebuchet MS"/>
                <a:cs typeface="Trebuchet MS"/>
              </a:rPr>
              <a:t>your</a:t>
            </a:r>
            <a:r>
              <a:rPr sz="3250" b="0" spc="-114" dirty="0">
                <a:solidFill>
                  <a:srgbClr val="FFFFFF"/>
                </a:solidFill>
                <a:latin typeface="Trebuchet MS"/>
                <a:cs typeface="Trebuchet MS"/>
              </a:rPr>
              <a:t> </a:t>
            </a:r>
            <a:r>
              <a:rPr sz="3250" b="0" spc="20" dirty="0">
                <a:solidFill>
                  <a:srgbClr val="FFFFFF"/>
                </a:solidFill>
                <a:latin typeface="Trebuchet MS"/>
                <a:cs typeface="Trebuchet MS"/>
              </a:rPr>
              <a:t>project</a:t>
            </a:r>
            <a:r>
              <a:rPr sz="3250" b="0" spc="-114" dirty="0">
                <a:solidFill>
                  <a:srgbClr val="FFFFFF"/>
                </a:solidFill>
                <a:latin typeface="Trebuchet MS"/>
                <a:cs typeface="Trebuchet MS"/>
              </a:rPr>
              <a:t> </a:t>
            </a:r>
            <a:r>
              <a:rPr sz="3250" b="0" spc="-120" dirty="0">
                <a:solidFill>
                  <a:srgbClr val="FFFFFF"/>
                </a:solidFill>
                <a:latin typeface="Trebuchet MS"/>
                <a:cs typeface="Trebuchet MS"/>
              </a:rPr>
              <a:t>files. </a:t>
            </a:r>
            <a:r>
              <a:rPr sz="3250" b="0" spc="35" dirty="0">
                <a:solidFill>
                  <a:srgbClr val="FFFFFF"/>
                </a:solidFill>
                <a:latin typeface="Trebuchet MS"/>
                <a:cs typeface="Trebuchet MS"/>
              </a:rPr>
              <a:t>Then</a:t>
            </a:r>
            <a:r>
              <a:rPr sz="3250" b="0" spc="-114" dirty="0">
                <a:solidFill>
                  <a:srgbClr val="FFFFFF"/>
                </a:solidFill>
                <a:latin typeface="Trebuchet MS"/>
                <a:cs typeface="Trebuchet MS"/>
              </a:rPr>
              <a:t> </a:t>
            </a:r>
            <a:r>
              <a:rPr sz="3250" b="0" spc="15" dirty="0">
                <a:solidFill>
                  <a:srgbClr val="FFFFFF"/>
                </a:solidFill>
                <a:latin typeface="Trebuchet MS"/>
                <a:cs typeface="Trebuchet MS"/>
              </a:rPr>
              <a:t>shift+right</a:t>
            </a:r>
            <a:r>
              <a:rPr sz="3250" b="0" spc="-114" dirty="0">
                <a:solidFill>
                  <a:srgbClr val="FFFFFF"/>
                </a:solidFill>
                <a:latin typeface="Trebuchet MS"/>
                <a:cs typeface="Trebuchet MS"/>
              </a:rPr>
              <a:t> </a:t>
            </a:r>
            <a:r>
              <a:rPr sz="3250" b="0" spc="10" dirty="0">
                <a:solidFill>
                  <a:srgbClr val="FFFFFF"/>
                </a:solidFill>
                <a:latin typeface="Trebuchet MS"/>
                <a:cs typeface="Trebuchet MS"/>
              </a:rPr>
              <a:t>click </a:t>
            </a:r>
            <a:r>
              <a:rPr sz="3250" b="0" spc="-965" dirty="0">
                <a:solidFill>
                  <a:srgbClr val="FFFFFF"/>
                </a:solidFill>
                <a:latin typeface="Trebuchet MS"/>
                <a:cs typeface="Trebuchet MS"/>
              </a:rPr>
              <a:t> </a:t>
            </a:r>
            <a:r>
              <a:rPr sz="3250" b="0" spc="114" dirty="0">
                <a:solidFill>
                  <a:srgbClr val="FFFFFF"/>
                </a:solidFill>
                <a:latin typeface="Trebuchet MS"/>
                <a:cs typeface="Trebuchet MS"/>
              </a:rPr>
              <a:t>and </a:t>
            </a:r>
            <a:r>
              <a:rPr sz="3250" b="0" spc="45" dirty="0">
                <a:solidFill>
                  <a:srgbClr val="FFFFFF"/>
                </a:solidFill>
                <a:latin typeface="Trebuchet MS"/>
                <a:cs typeface="Trebuchet MS"/>
              </a:rPr>
              <a:t>a </a:t>
            </a:r>
            <a:r>
              <a:rPr sz="3250" b="0" spc="130" dirty="0">
                <a:solidFill>
                  <a:srgbClr val="FFFFFF"/>
                </a:solidFill>
                <a:latin typeface="Trebuchet MS"/>
                <a:cs typeface="Trebuchet MS"/>
              </a:rPr>
              <a:t>drop </a:t>
            </a:r>
            <a:r>
              <a:rPr sz="3250" b="0" spc="120" dirty="0">
                <a:solidFill>
                  <a:srgbClr val="FFFFFF"/>
                </a:solidFill>
                <a:latin typeface="Trebuchet MS"/>
                <a:cs typeface="Trebuchet MS"/>
              </a:rPr>
              <a:t>down </a:t>
            </a:r>
            <a:r>
              <a:rPr sz="3250" b="0" spc="105" dirty="0">
                <a:solidFill>
                  <a:srgbClr val="FFFFFF"/>
                </a:solidFill>
                <a:latin typeface="Trebuchet MS"/>
                <a:cs typeface="Trebuchet MS"/>
              </a:rPr>
              <a:t>menu </a:t>
            </a:r>
            <a:r>
              <a:rPr sz="3250" b="0" spc="50" dirty="0">
                <a:solidFill>
                  <a:srgbClr val="FFFFFF"/>
                </a:solidFill>
                <a:latin typeface="Trebuchet MS"/>
                <a:cs typeface="Trebuchet MS"/>
              </a:rPr>
              <a:t>would </a:t>
            </a:r>
            <a:r>
              <a:rPr sz="3250" b="0" spc="-10" dirty="0">
                <a:solidFill>
                  <a:srgbClr val="FFFFFF"/>
                </a:solidFill>
                <a:latin typeface="Trebuchet MS"/>
                <a:cs typeface="Trebuchet MS"/>
              </a:rPr>
              <a:t>appear. </a:t>
            </a:r>
            <a:r>
              <a:rPr sz="3250" b="0" spc="40" dirty="0">
                <a:solidFill>
                  <a:srgbClr val="FFFFFF"/>
                </a:solidFill>
                <a:latin typeface="Trebuchet MS"/>
                <a:cs typeface="Trebuchet MS"/>
              </a:rPr>
              <a:t>Click </a:t>
            </a:r>
            <a:r>
              <a:rPr sz="3250" b="0" spc="125" dirty="0">
                <a:solidFill>
                  <a:srgbClr val="FFFFFF"/>
                </a:solidFill>
                <a:latin typeface="Trebuchet MS"/>
                <a:cs typeface="Trebuchet MS"/>
              </a:rPr>
              <a:t>on </a:t>
            </a:r>
            <a:r>
              <a:rPr sz="3250" b="0" spc="135" dirty="0">
                <a:solidFill>
                  <a:srgbClr val="FFFFFF"/>
                </a:solidFill>
                <a:latin typeface="Trebuchet MS"/>
                <a:cs typeface="Trebuchet MS"/>
              </a:rPr>
              <a:t>open </a:t>
            </a:r>
            <a:r>
              <a:rPr sz="3250" b="0" spc="-25" dirty="0">
                <a:solidFill>
                  <a:srgbClr val="FFFFFF"/>
                </a:solidFill>
                <a:latin typeface="Trebuchet MS"/>
                <a:cs typeface="Trebuchet MS"/>
              </a:rPr>
              <a:t>with </a:t>
            </a:r>
            <a:r>
              <a:rPr sz="3250" b="0" spc="20" dirty="0">
                <a:solidFill>
                  <a:srgbClr val="FFFFFF"/>
                </a:solidFill>
                <a:latin typeface="Trebuchet MS"/>
                <a:cs typeface="Trebuchet MS"/>
              </a:rPr>
              <a:t>Git </a:t>
            </a:r>
            <a:r>
              <a:rPr sz="3250" b="0" spc="25" dirty="0">
                <a:solidFill>
                  <a:srgbClr val="FFFFFF"/>
                </a:solidFill>
                <a:latin typeface="Trebuchet MS"/>
                <a:cs typeface="Trebuchet MS"/>
              </a:rPr>
              <a:t> </a:t>
            </a:r>
            <a:r>
              <a:rPr sz="3250" b="0" spc="-10" dirty="0">
                <a:solidFill>
                  <a:srgbClr val="FFFFFF"/>
                </a:solidFill>
                <a:latin typeface="Trebuchet MS"/>
                <a:cs typeface="Trebuchet MS"/>
              </a:rPr>
              <a:t>Bash.</a:t>
            </a:r>
            <a:endParaRPr sz="3250">
              <a:latin typeface="Trebuchet MS"/>
              <a:cs typeface="Trebuchet MS"/>
            </a:endParaRPr>
          </a:p>
        </p:txBody>
      </p:sp>
      <p:pic>
        <p:nvPicPr>
          <p:cNvPr id="9" name="Picture 8">
            <a:extLst>
              <a:ext uri="{FF2B5EF4-FFF2-40B4-BE49-F238E27FC236}">
                <a16:creationId xmlns:a16="http://schemas.microsoft.com/office/drawing/2014/main" id="{52E91A88-EE42-9666-08C6-27DB00AB936F}"/>
              </a:ext>
            </a:extLst>
          </p:cNvPr>
          <p:cNvPicPr>
            <a:picLocks noChangeAspect="1"/>
          </p:cNvPicPr>
          <p:nvPr/>
        </p:nvPicPr>
        <p:blipFill>
          <a:blip r:embed="rId4"/>
          <a:stretch>
            <a:fillRect/>
          </a:stretch>
        </p:blipFill>
        <p:spPr>
          <a:xfrm>
            <a:off x="2131227" y="2550114"/>
            <a:ext cx="14631668" cy="69652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443069" cy="580640"/>
          </a:xfrm>
          <a:prstGeom prst="rect">
            <a:avLst/>
          </a:prstGeom>
        </p:spPr>
      </p:pic>
      <p:pic>
        <p:nvPicPr>
          <p:cNvPr id="3" name="object 3"/>
          <p:cNvPicPr/>
          <p:nvPr/>
        </p:nvPicPr>
        <p:blipFill>
          <a:blip r:embed="rId3" cstate="print"/>
          <a:stretch>
            <a:fillRect/>
          </a:stretch>
        </p:blipFill>
        <p:spPr>
          <a:xfrm>
            <a:off x="15181174" y="9720193"/>
            <a:ext cx="3106825" cy="566796"/>
          </a:xfrm>
          <a:prstGeom prst="rect">
            <a:avLst/>
          </a:prstGeom>
        </p:spPr>
      </p:pic>
      <p:sp>
        <p:nvSpPr>
          <p:cNvPr id="4" name="object 4"/>
          <p:cNvSpPr txBox="1">
            <a:spLocks noGrp="1"/>
          </p:cNvSpPr>
          <p:nvPr>
            <p:ph type="title"/>
          </p:nvPr>
        </p:nvSpPr>
        <p:spPr>
          <a:xfrm>
            <a:off x="1016000" y="504367"/>
            <a:ext cx="7434580" cy="812165"/>
          </a:xfrm>
          <a:prstGeom prst="rect">
            <a:avLst/>
          </a:prstGeom>
        </p:spPr>
        <p:txBody>
          <a:bodyPr vert="horz" wrap="square" lIns="0" tIns="13970" rIns="0" bIns="0" rtlCol="0">
            <a:spAutoFit/>
          </a:bodyPr>
          <a:lstStyle/>
          <a:p>
            <a:pPr marL="12700">
              <a:lnSpc>
                <a:spcPct val="100000"/>
              </a:lnSpc>
              <a:spcBef>
                <a:spcPts val="110"/>
              </a:spcBef>
            </a:pPr>
            <a:r>
              <a:rPr spc="180" dirty="0"/>
              <a:t>Characteristics</a:t>
            </a:r>
            <a:r>
              <a:rPr spc="100" dirty="0"/>
              <a:t> </a:t>
            </a:r>
            <a:r>
              <a:rPr spc="175" dirty="0"/>
              <a:t>of</a:t>
            </a:r>
            <a:r>
              <a:rPr spc="100" dirty="0"/>
              <a:t> </a:t>
            </a:r>
            <a:r>
              <a:rPr spc="275" dirty="0"/>
              <a:t>Git:</a:t>
            </a:r>
          </a:p>
        </p:txBody>
      </p:sp>
      <p:pic>
        <p:nvPicPr>
          <p:cNvPr id="5" name="object 5"/>
          <p:cNvPicPr/>
          <p:nvPr/>
        </p:nvPicPr>
        <p:blipFill>
          <a:blip r:embed="rId4" cstate="print"/>
          <a:stretch>
            <a:fillRect/>
          </a:stretch>
        </p:blipFill>
        <p:spPr>
          <a:xfrm>
            <a:off x="0" y="9304270"/>
            <a:ext cx="2042145" cy="982729"/>
          </a:xfrm>
          <a:prstGeom prst="rect">
            <a:avLst/>
          </a:prstGeom>
        </p:spPr>
      </p:pic>
      <p:pic>
        <p:nvPicPr>
          <p:cNvPr id="6" name="object 6"/>
          <p:cNvPicPr/>
          <p:nvPr/>
        </p:nvPicPr>
        <p:blipFill>
          <a:blip r:embed="rId5" cstate="print"/>
          <a:stretch>
            <a:fillRect/>
          </a:stretch>
        </p:blipFill>
        <p:spPr>
          <a:xfrm>
            <a:off x="15506456" y="0"/>
            <a:ext cx="2781543" cy="2380579"/>
          </a:xfrm>
          <a:prstGeom prst="rect">
            <a:avLst/>
          </a:prstGeom>
        </p:spPr>
      </p:pic>
      <p:pic>
        <p:nvPicPr>
          <p:cNvPr id="7" name="object 7"/>
          <p:cNvPicPr/>
          <p:nvPr/>
        </p:nvPicPr>
        <p:blipFill>
          <a:blip r:embed="rId6" cstate="print"/>
          <a:stretch>
            <a:fillRect/>
          </a:stretch>
        </p:blipFill>
        <p:spPr>
          <a:xfrm>
            <a:off x="958421" y="2753555"/>
            <a:ext cx="136315" cy="136315"/>
          </a:xfrm>
          <a:prstGeom prst="rect">
            <a:avLst/>
          </a:prstGeom>
        </p:spPr>
      </p:pic>
      <p:pic>
        <p:nvPicPr>
          <p:cNvPr id="8" name="object 8"/>
          <p:cNvPicPr/>
          <p:nvPr/>
        </p:nvPicPr>
        <p:blipFill>
          <a:blip r:embed="rId7" cstate="print"/>
          <a:stretch>
            <a:fillRect/>
          </a:stretch>
        </p:blipFill>
        <p:spPr>
          <a:xfrm>
            <a:off x="958421" y="4574338"/>
            <a:ext cx="136315" cy="136315"/>
          </a:xfrm>
          <a:prstGeom prst="rect">
            <a:avLst/>
          </a:prstGeom>
        </p:spPr>
      </p:pic>
      <p:pic>
        <p:nvPicPr>
          <p:cNvPr id="9" name="object 9"/>
          <p:cNvPicPr/>
          <p:nvPr/>
        </p:nvPicPr>
        <p:blipFill>
          <a:blip r:embed="rId8" cstate="print"/>
          <a:stretch>
            <a:fillRect/>
          </a:stretch>
        </p:blipFill>
        <p:spPr>
          <a:xfrm>
            <a:off x="958421" y="6395120"/>
            <a:ext cx="136315" cy="136315"/>
          </a:xfrm>
          <a:prstGeom prst="rect">
            <a:avLst/>
          </a:prstGeom>
        </p:spPr>
      </p:pic>
      <p:pic>
        <p:nvPicPr>
          <p:cNvPr id="10" name="object 10"/>
          <p:cNvPicPr/>
          <p:nvPr/>
        </p:nvPicPr>
        <p:blipFill>
          <a:blip r:embed="rId9" cstate="print"/>
          <a:stretch>
            <a:fillRect/>
          </a:stretch>
        </p:blipFill>
        <p:spPr>
          <a:xfrm>
            <a:off x="958421" y="8215903"/>
            <a:ext cx="136315" cy="136315"/>
          </a:xfrm>
          <a:prstGeom prst="rect">
            <a:avLst/>
          </a:prstGeom>
        </p:spPr>
      </p:pic>
      <p:sp>
        <p:nvSpPr>
          <p:cNvPr id="11" name="object 11"/>
          <p:cNvSpPr txBox="1"/>
          <p:nvPr/>
        </p:nvSpPr>
        <p:spPr>
          <a:xfrm>
            <a:off x="925790" y="1803312"/>
            <a:ext cx="16717010" cy="7296784"/>
          </a:xfrm>
          <a:prstGeom prst="rect">
            <a:avLst/>
          </a:prstGeom>
        </p:spPr>
        <p:txBody>
          <a:bodyPr vert="horz" wrap="square" lIns="0" tIns="112395" rIns="0" bIns="0" rtlCol="0">
            <a:spAutoFit/>
          </a:bodyPr>
          <a:lstStyle/>
          <a:p>
            <a:pPr marL="510540" indent="-366395">
              <a:lnSpc>
                <a:spcPct val="100000"/>
              </a:lnSpc>
              <a:spcBef>
                <a:spcPts val="885"/>
              </a:spcBef>
              <a:buFont typeface="Microsoft Sans Serif"/>
              <a:buAutoNum type="arabicPeriod"/>
              <a:tabLst>
                <a:tab pos="511175" algn="l"/>
              </a:tabLst>
            </a:pPr>
            <a:r>
              <a:rPr sz="3450" b="1" spc="-170" dirty="0">
                <a:solidFill>
                  <a:srgbClr val="FFFFFF"/>
                </a:solidFill>
                <a:latin typeface="Tahoma"/>
                <a:cs typeface="Tahoma"/>
              </a:rPr>
              <a:t>D</a:t>
            </a:r>
            <a:r>
              <a:rPr sz="3450" b="1" spc="-125" dirty="0">
                <a:solidFill>
                  <a:srgbClr val="FFFFFF"/>
                </a:solidFill>
                <a:latin typeface="Tahoma"/>
                <a:cs typeface="Tahoma"/>
              </a:rPr>
              <a:t>i</a:t>
            </a:r>
            <a:r>
              <a:rPr sz="3450" b="1" spc="30" dirty="0">
                <a:solidFill>
                  <a:srgbClr val="FFFFFF"/>
                </a:solidFill>
                <a:latin typeface="Tahoma"/>
                <a:cs typeface="Tahoma"/>
              </a:rPr>
              <a:t>s</a:t>
            </a:r>
            <a:r>
              <a:rPr sz="3450" b="1" spc="15" dirty="0">
                <a:solidFill>
                  <a:srgbClr val="FFFFFF"/>
                </a:solidFill>
                <a:latin typeface="Tahoma"/>
                <a:cs typeface="Tahoma"/>
              </a:rPr>
              <a:t>t</a:t>
            </a:r>
            <a:r>
              <a:rPr sz="3450" b="1" spc="-135" dirty="0">
                <a:solidFill>
                  <a:srgbClr val="FFFFFF"/>
                </a:solidFill>
                <a:latin typeface="Tahoma"/>
                <a:cs typeface="Tahoma"/>
              </a:rPr>
              <a:t>r</a:t>
            </a:r>
            <a:r>
              <a:rPr sz="3450" b="1" spc="-125" dirty="0">
                <a:solidFill>
                  <a:srgbClr val="FFFFFF"/>
                </a:solidFill>
                <a:latin typeface="Tahoma"/>
                <a:cs typeface="Tahoma"/>
              </a:rPr>
              <a:t>i</a:t>
            </a:r>
            <a:r>
              <a:rPr sz="3450" b="1" spc="60" dirty="0">
                <a:solidFill>
                  <a:srgbClr val="FFFFFF"/>
                </a:solidFill>
                <a:latin typeface="Tahoma"/>
                <a:cs typeface="Tahoma"/>
              </a:rPr>
              <a:t>b</a:t>
            </a:r>
            <a:r>
              <a:rPr sz="3450" b="1" spc="-120" dirty="0">
                <a:solidFill>
                  <a:srgbClr val="FFFFFF"/>
                </a:solidFill>
                <a:latin typeface="Tahoma"/>
                <a:cs typeface="Tahoma"/>
              </a:rPr>
              <a:t>u</a:t>
            </a:r>
            <a:r>
              <a:rPr sz="3450" b="1" spc="15" dirty="0">
                <a:solidFill>
                  <a:srgbClr val="FFFFFF"/>
                </a:solidFill>
                <a:latin typeface="Tahoma"/>
                <a:cs typeface="Tahoma"/>
              </a:rPr>
              <a:t>t</a:t>
            </a:r>
            <a:r>
              <a:rPr sz="3450" b="1" spc="5" dirty="0">
                <a:solidFill>
                  <a:srgbClr val="FFFFFF"/>
                </a:solidFill>
                <a:latin typeface="Tahoma"/>
                <a:cs typeface="Tahoma"/>
              </a:rPr>
              <a:t>e</a:t>
            </a:r>
            <a:r>
              <a:rPr sz="3450" b="1" spc="75" dirty="0">
                <a:solidFill>
                  <a:srgbClr val="FFFFFF"/>
                </a:solidFill>
                <a:latin typeface="Tahoma"/>
                <a:cs typeface="Tahoma"/>
              </a:rPr>
              <a:t>d</a:t>
            </a:r>
            <a:r>
              <a:rPr sz="3450" b="1" spc="-195" dirty="0">
                <a:solidFill>
                  <a:srgbClr val="FFFFFF"/>
                </a:solidFill>
                <a:latin typeface="Tahoma"/>
                <a:cs typeface="Tahoma"/>
              </a:rPr>
              <a:t> </a:t>
            </a:r>
            <a:r>
              <a:rPr sz="3450" b="1" spc="75" dirty="0">
                <a:solidFill>
                  <a:srgbClr val="FFFFFF"/>
                </a:solidFill>
                <a:latin typeface="Tahoma"/>
                <a:cs typeface="Tahoma"/>
              </a:rPr>
              <a:t>V</a:t>
            </a:r>
            <a:r>
              <a:rPr sz="3450" b="1" spc="5" dirty="0">
                <a:solidFill>
                  <a:srgbClr val="FFFFFF"/>
                </a:solidFill>
                <a:latin typeface="Tahoma"/>
                <a:cs typeface="Tahoma"/>
              </a:rPr>
              <a:t>e</a:t>
            </a:r>
            <a:r>
              <a:rPr sz="3450" b="1" spc="-135" dirty="0">
                <a:solidFill>
                  <a:srgbClr val="FFFFFF"/>
                </a:solidFill>
                <a:latin typeface="Tahoma"/>
                <a:cs typeface="Tahoma"/>
              </a:rPr>
              <a:t>r</a:t>
            </a:r>
            <a:r>
              <a:rPr sz="3450" b="1" spc="30" dirty="0">
                <a:solidFill>
                  <a:srgbClr val="FFFFFF"/>
                </a:solidFill>
                <a:latin typeface="Tahoma"/>
                <a:cs typeface="Tahoma"/>
              </a:rPr>
              <a:t>s</a:t>
            </a:r>
            <a:r>
              <a:rPr sz="3450" b="1" spc="-125" dirty="0">
                <a:solidFill>
                  <a:srgbClr val="FFFFFF"/>
                </a:solidFill>
                <a:latin typeface="Tahoma"/>
                <a:cs typeface="Tahoma"/>
              </a:rPr>
              <a:t>i</a:t>
            </a:r>
            <a:r>
              <a:rPr sz="3450" b="1" spc="-45" dirty="0">
                <a:solidFill>
                  <a:srgbClr val="FFFFFF"/>
                </a:solidFill>
                <a:latin typeface="Tahoma"/>
                <a:cs typeface="Tahoma"/>
              </a:rPr>
              <a:t>o</a:t>
            </a:r>
            <a:r>
              <a:rPr sz="3450" b="1" spc="-114" dirty="0">
                <a:solidFill>
                  <a:srgbClr val="FFFFFF"/>
                </a:solidFill>
                <a:latin typeface="Tahoma"/>
                <a:cs typeface="Tahoma"/>
              </a:rPr>
              <a:t>n</a:t>
            </a:r>
            <a:r>
              <a:rPr sz="3450" b="1" spc="-195" dirty="0">
                <a:solidFill>
                  <a:srgbClr val="FFFFFF"/>
                </a:solidFill>
                <a:latin typeface="Tahoma"/>
                <a:cs typeface="Tahoma"/>
              </a:rPr>
              <a:t> </a:t>
            </a:r>
            <a:r>
              <a:rPr sz="3450" b="1" spc="229" dirty="0">
                <a:solidFill>
                  <a:srgbClr val="FFFFFF"/>
                </a:solidFill>
                <a:latin typeface="Tahoma"/>
                <a:cs typeface="Tahoma"/>
              </a:rPr>
              <a:t>C</a:t>
            </a:r>
            <a:r>
              <a:rPr sz="3450" b="1" spc="-45" dirty="0">
                <a:solidFill>
                  <a:srgbClr val="FFFFFF"/>
                </a:solidFill>
                <a:latin typeface="Tahoma"/>
                <a:cs typeface="Tahoma"/>
              </a:rPr>
              <a:t>o</a:t>
            </a:r>
            <a:r>
              <a:rPr sz="3450" b="1" spc="-120" dirty="0">
                <a:solidFill>
                  <a:srgbClr val="FFFFFF"/>
                </a:solidFill>
                <a:latin typeface="Tahoma"/>
                <a:cs typeface="Tahoma"/>
              </a:rPr>
              <a:t>n</a:t>
            </a:r>
            <a:r>
              <a:rPr sz="3450" b="1" spc="15" dirty="0">
                <a:solidFill>
                  <a:srgbClr val="FFFFFF"/>
                </a:solidFill>
                <a:latin typeface="Tahoma"/>
                <a:cs typeface="Tahoma"/>
              </a:rPr>
              <a:t>t</a:t>
            </a:r>
            <a:r>
              <a:rPr sz="3450" b="1" spc="-135" dirty="0">
                <a:solidFill>
                  <a:srgbClr val="FFFFFF"/>
                </a:solidFill>
                <a:latin typeface="Tahoma"/>
                <a:cs typeface="Tahoma"/>
              </a:rPr>
              <a:t>r</a:t>
            </a:r>
            <a:r>
              <a:rPr sz="3450" b="1" spc="-45" dirty="0">
                <a:solidFill>
                  <a:srgbClr val="FFFFFF"/>
                </a:solidFill>
                <a:latin typeface="Tahoma"/>
                <a:cs typeface="Tahoma"/>
              </a:rPr>
              <a:t>o</a:t>
            </a:r>
            <a:r>
              <a:rPr sz="3450" b="1" spc="-150" dirty="0">
                <a:solidFill>
                  <a:srgbClr val="FFFFFF"/>
                </a:solidFill>
                <a:latin typeface="Tahoma"/>
                <a:cs typeface="Tahoma"/>
              </a:rPr>
              <a:t>l</a:t>
            </a:r>
            <a:r>
              <a:rPr sz="3450" b="1" spc="-195" dirty="0">
                <a:solidFill>
                  <a:srgbClr val="FFFFFF"/>
                </a:solidFill>
                <a:latin typeface="Tahoma"/>
                <a:cs typeface="Tahoma"/>
              </a:rPr>
              <a:t> </a:t>
            </a:r>
            <a:r>
              <a:rPr sz="3450" b="1" spc="-420" dirty="0">
                <a:solidFill>
                  <a:srgbClr val="FFFFFF"/>
                </a:solidFill>
                <a:latin typeface="Tahoma"/>
                <a:cs typeface="Tahoma"/>
              </a:rPr>
              <a:t>:</a:t>
            </a:r>
            <a:endParaRPr sz="3450">
              <a:latin typeface="Tahoma"/>
              <a:cs typeface="Tahoma"/>
            </a:endParaRPr>
          </a:p>
          <a:p>
            <a:pPr marL="362585" marR="5080" indent="200025">
              <a:lnSpc>
                <a:spcPts val="4680"/>
              </a:lnSpc>
              <a:spcBef>
                <a:spcPts val="245"/>
              </a:spcBef>
              <a:tabLst>
                <a:tab pos="1332865" algn="l"/>
                <a:tab pos="1837055" algn="l"/>
                <a:tab pos="2260600" algn="l"/>
                <a:tab pos="4577080" algn="l"/>
                <a:tab pos="6159500" algn="l"/>
                <a:tab pos="7718425" algn="l"/>
                <a:tab pos="9394825" algn="l"/>
                <a:tab pos="11116310" algn="l"/>
                <a:tab pos="12854940" algn="l"/>
                <a:tab pos="14086205" algn="l"/>
                <a:tab pos="14689455" algn="l"/>
                <a:tab pos="15801340" algn="l"/>
                <a:tab pos="16480790" algn="l"/>
              </a:tabLst>
            </a:pPr>
            <a:r>
              <a:rPr sz="3250" spc="-80" dirty="0">
                <a:solidFill>
                  <a:srgbClr val="FFFFFF"/>
                </a:solidFill>
                <a:latin typeface="Microsoft Sans Serif"/>
                <a:cs typeface="Microsoft Sans Serif"/>
              </a:rPr>
              <a:t>G</a:t>
            </a:r>
            <a:r>
              <a:rPr sz="3250" spc="25" dirty="0">
                <a:solidFill>
                  <a:srgbClr val="FFFFFF"/>
                </a:solidFill>
                <a:latin typeface="Microsoft Sans Serif"/>
                <a:cs typeface="Microsoft Sans Serif"/>
              </a:rPr>
              <a:t>i</a:t>
            </a:r>
            <a:r>
              <a:rPr sz="3250" spc="350" dirty="0">
                <a:solidFill>
                  <a:srgbClr val="FFFFFF"/>
                </a:solidFill>
                <a:latin typeface="Microsoft Sans Serif"/>
                <a:cs typeface="Microsoft Sans Serif"/>
              </a:rPr>
              <a:t>t</a:t>
            </a:r>
            <a:r>
              <a:rPr sz="3250" dirty="0">
                <a:solidFill>
                  <a:srgbClr val="FFFFFF"/>
                </a:solidFill>
                <a:latin typeface="Microsoft Sans Serif"/>
                <a:cs typeface="Microsoft Sans Serif"/>
              </a:rPr>
              <a:t>	</a:t>
            </a:r>
            <a:r>
              <a:rPr sz="3250" spc="25" dirty="0">
                <a:solidFill>
                  <a:srgbClr val="FFFFFF"/>
                </a:solidFill>
                <a:latin typeface="Microsoft Sans Serif"/>
                <a:cs typeface="Microsoft Sans Serif"/>
              </a:rPr>
              <a:t>i</a:t>
            </a:r>
            <a:r>
              <a:rPr sz="3250" spc="-5" dirty="0">
                <a:solidFill>
                  <a:srgbClr val="FFFFFF"/>
                </a:solidFill>
                <a:latin typeface="Microsoft Sans Serif"/>
                <a:cs typeface="Microsoft Sans Serif"/>
              </a:rPr>
              <a:t>s</a:t>
            </a:r>
            <a:r>
              <a:rPr sz="3250" dirty="0">
                <a:solidFill>
                  <a:srgbClr val="FFFFFF"/>
                </a:solidFill>
                <a:latin typeface="Microsoft Sans Serif"/>
                <a:cs typeface="Microsoft Sans Serif"/>
              </a:rPr>
              <a:t>	</a:t>
            </a:r>
            <a:r>
              <a:rPr sz="3250" spc="-55" dirty="0">
                <a:solidFill>
                  <a:srgbClr val="FFFFFF"/>
                </a:solidFill>
                <a:latin typeface="Microsoft Sans Serif"/>
                <a:cs typeface="Microsoft Sans Serif"/>
              </a:rPr>
              <a:t>a</a:t>
            </a:r>
            <a:r>
              <a:rPr sz="3250" dirty="0">
                <a:solidFill>
                  <a:srgbClr val="FFFFFF"/>
                </a:solidFill>
                <a:latin typeface="Microsoft Sans Serif"/>
                <a:cs typeface="Microsoft Sans Serif"/>
              </a:rPr>
              <a:t>	</a:t>
            </a:r>
            <a:r>
              <a:rPr sz="3250" spc="220" dirty="0">
                <a:solidFill>
                  <a:srgbClr val="FFFFFF"/>
                </a:solidFill>
                <a:latin typeface="Microsoft Sans Serif"/>
                <a:cs typeface="Microsoft Sans Serif"/>
              </a:rPr>
              <a:t>d</a:t>
            </a:r>
            <a:r>
              <a:rPr sz="3250" spc="25" dirty="0">
                <a:solidFill>
                  <a:srgbClr val="FFFFFF"/>
                </a:solidFill>
                <a:latin typeface="Microsoft Sans Serif"/>
                <a:cs typeface="Microsoft Sans Serif"/>
              </a:rPr>
              <a:t>i</a:t>
            </a:r>
            <a:r>
              <a:rPr sz="3250" spc="-10" dirty="0">
                <a:solidFill>
                  <a:srgbClr val="FFFFFF"/>
                </a:solidFill>
                <a:latin typeface="Microsoft Sans Serif"/>
                <a:cs typeface="Microsoft Sans Serif"/>
              </a:rPr>
              <a:t>s</a:t>
            </a:r>
            <a:r>
              <a:rPr sz="3250" spc="345" dirty="0">
                <a:solidFill>
                  <a:srgbClr val="FFFFFF"/>
                </a:solidFill>
                <a:latin typeface="Microsoft Sans Serif"/>
                <a:cs typeface="Microsoft Sans Serif"/>
              </a:rPr>
              <a:t>t</a:t>
            </a:r>
            <a:r>
              <a:rPr sz="3250" spc="85" dirty="0">
                <a:solidFill>
                  <a:srgbClr val="FFFFFF"/>
                </a:solidFill>
                <a:latin typeface="Microsoft Sans Serif"/>
                <a:cs typeface="Microsoft Sans Serif"/>
              </a:rPr>
              <a:t>r</a:t>
            </a:r>
            <a:r>
              <a:rPr sz="3250" spc="25" dirty="0">
                <a:solidFill>
                  <a:srgbClr val="FFFFFF"/>
                </a:solidFill>
                <a:latin typeface="Microsoft Sans Serif"/>
                <a:cs typeface="Microsoft Sans Serif"/>
              </a:rPr>
              <a:t>i</a:t>
            </a:r>
            <a:r>
              <a:rPr sz="3250" spc="220" dirty="0">
                <a:solidFill>
                  <a:srgbClr val="FFFFFF"/>
                </a:solidFill>
                <a:latin typeface="Microsoft Sans Serif"/>
                <a:cs typeface="Microsoft Sans Serif"/>
              </a:rPr>
              <a:t>b</a:t>
            </a:r>
            <a:r>
              <a:rPr sz="3250" spc="40" dirty="0">
                <a:solidFill>
                  <a:srgbClr val="FFFFFF"/>
                </a:solidFill>
                <a:latin typeface="Microsoft Sans Serif"/>
                <a:cs typeface="Microsoft Sans Serif"/>
              </a:rPr>
              <a:t>u</a:t>
            </a:r>
            <a:r>
              <a:rPr sz="3250" spc="345" dirty="0">
                <a:solidFill>
                  <a:srgbClr val="FFFFFF"/>
                </a:solidFill>
                <a:latin typeface="Microsoft Sans Serif"/>
                <a:cs typeface="Microsoft Sans Serif"/>
              </a:rPr>
              <a:t>t</a:t>
            </a:r>
            <a:r>
              <a:rPr sz="3250" spc="30" dirty="0">
                <a:solidFill>
                  <a:srgbClr val="FFFFFF"/>
                </a:solidFill>
                <a:latin typeface="Microsoft Sans Serif"/>
                <a:cs typeface="Microsoft Sans Serif"/>
              </a:rPr>
              <a:t>e</a:t>
            </a:r>
            <a:r>
              <a:rPr sz="3250" spc="225" dirty="0">
                <a:solidFill>
                  <a:srgbClr val="FFFFFF"/>
                </a:solidFill>
                <a:latin typeface="Microsoft Sans Serif"/>
                <a:cs typeface="Microsoft Sans Serif"/>
              </a:rPr>
              <a:t>d</a:t>
            </a:r>
            <a:r>
              <a:rPr sz="3250" dirty="0">
                <a:solidFill>
                  <a:srgbClr val="FFFFFF"/>
                </a:solidFill>
                <a:latin typeface="Microsoft Sans Serif"/>
                <a:cs typeface="Microsoft Sans Serif"/>
              </a:rPr>
              <a:t>	</a:t>
            </a:r>
            <a:r>
              <a:rPr sz="3250" spc="55" dirty="0">
                <a:solidFill>
                  <a:srgbClr val="FFFFFF"/>
                </a:solidFill>
                <a:latin typeface="Microsoft Sans Serif"/>
                <a:cs typeface="Microsoft Sans Serif"/>
              </a:rPr>
              <a:t>v</a:t>
            </a:r>
            <a:r>
              <a:rPr sz="3250" spc="30" dirty="0">
                <a:solidFill>
                  <a:srgbClr val="FFFFFF"/>
                </a:solidFill>
                <a:latin typeface="Microsoft Sans Serif"/>
                <a:cs typeface="Microsoft Sans Serif"/>
              </a:rPr>
              <a:t>e</a:t>
            </a:r>
            <a:r>
              <a:rPr sz="3250" spc="85" dirty="0">
                <a:solidFill>
                  <a:srgbClr val="FFFFFF"/>
                </a:solidFill>
                <a:latin typeface="Microsoft Sans Serif"/>
                <a:cs typeface="Microsoft Sans Serif"/>
              </a:rPr>
              <a:t>r</a:t>
            </a:r>
            <a:r>
              <a:rPr sz="3250" spc="-10" dirty="0">
                <a:solidFill>
                  <a:srgbClr val="FFFFFF"/>
                </a:solidFill>
                <a:latin typeface="Microsoft Sans Serif"/>
                <a:cs typeface="Microsoft Sans Serif"/>
              </a:rPr>
              <a:t>s</a:t>
            </a:r>
            <a:r>
              <a:rPr sz="3250" spc="25" dirty="0">
                <a:solidFill>
                  <a:srgbClr val="FFFFFF"/>
                </a:solidFill>
                <a:latin typeface="Microsoft Sans Serif"/>
                <a:cs typeface="Microsoft Sans Serif"/>
              </a:rPr>
              <a:t>i</a:t>
            </a:r>
            <a:r>
              <a:rPr sz="3250" spc="105" dirty="0">
                <a:solidFill>
                  <a:srgbClr val="FFFFFF"/>
                </a:solidFill>
                <a:latin typeface="Microsoft Sans Serif"/>
                <a:cs typeface="Microsoft Sans Serif"/>
              </a:rPr>
              <a:t>o</a:t>
            </a:r>
            <a:r>
              <a:rPr sz="3250" spc="45" dirty="0">
                <a:solidFill>
                  <a:srgbClr val="FFFFFF"/>
                </a:solidFill>
                <a:latin typeface="Microsoft Sans Serif"/>
                <a:cs typeface="Microsoft Sans Serif"/>
              </a:rPr>
              <a:t>n</a:t>
            </a:r>
            <a:r>
              <a:rPr sz="3250" dirty="0">
                <a:solidFill>
                  <a:srgbClr val="FFFFFF"/>
                </a:solidFill>
                <a:latin typeface="Microsoft Sans Serif"/>
                <a:cs typeface="Microsoft Sans Serif"/>
              </a:rPr>
              <a:t>	</a:t>
            </a:r>
            <a:r>
              <a:rPr sz="3250" spc="215" dirty="0">
                <a:solidFill>
                  <a:srgbClr val="FFFFFF"/>
                </a:solidFill>
                <a:latin typeface="Microsoft Sans Serif"/>
                <a:cs typeface="Microsoft Sans Serif"/>
              </a:rPr>
              <a:t>c</a:t>
            </a:r>
            <a:r>
              <a:rPr sz="3250" spc="105" dirty="0">
                <a:solidFill>
                  <a:srgbClr val="FFFFFF"/>
                </a:solidFill>
                <a:latin typeface="Microsoft Sans Serif"/>
                <a:cs typeface="Microsoft Sans Serif"/>
              </a:rPr>
              <a:t>o</a:t>
            </a:r>
            <a:r>
              <a:rPr sz="3250" spc="40" dirty="0">
                <a:solidFill>
                  <a:srgbClr val="FFFFFF"/>
                </a:solidFill>
                <a:latin typeface="Microsoft Sans Serif"/>
                <a:cs typeface="Microsoft Sans Serif"/>
              </a:rPr>
              <a:t>n</a:t>
            </a:r>
            <a:r>
              <a:rPr sz="3250" spc="345" dirty="0">
                <a:solidFill>
                  <a:srgbClr val="FFFFFF"/>
                </a:solidFill>
                <a:latin typeface="Microsoft Sans Serif"/>
                <a:cs typeface="Microsoft Sans Serif"/>
              </a:rPr>
              <a:t>t</a:t>
            </a:r>
            <a:r>
              <a:rPr sz="3250" spc="85" dirty="0">
                <a:solidFill>
                  <a:srgbClr val="FFFFFF"/>
                </a:solidFill>
                <a:latin typeface="Microsoft Sans Serif"/>
                <a:cs typeface="Microsoft Sans Serif"/>
              </a:rPr>
              <a:t>r</a:t>
            </a:r>
            <a:r>
              <a:rPr sz="3250" spc="105" dirty="0">
                <a:solidFill>
                  <a:srgbClr val="FFFFFF"/>
                </a:solidFill>
                <a:latin typeface="Microsoft Sans Serif"/>
                <a:cs typeface="Microsoft Sans Serif"/>
              </a:rPr>
              <a:t>o</a:t>
            </a:r>
            <a:r>
              <a:rPr sz="3250" spc="-25" dirty="0">
                <a:solidFill>
                  <a:srgbClr val="FFFFFF"/>
                </a:solidFill>
                <a:latin typeface="Microsoft Sans Serif"/>
                <a:cs typeface="Microsoft Sans Serif"/>
              </a:rPr>
              <a:t>l</a:t>
            </a:r>
            <a:r>
              <a:rPr sz="3250" dirty="0">
                <a:solidFill>
                  <a:srgbClr val="FFFFFF"/>
                </a:solidFill>
                <a:latin typeface="Microsoft Sans Serif"/>
                <a:cs typeface="Microsoft Sans Serif"/>
              </a:rPr>
              <a:t>	</a:t>
            </a:r>
            <a:r>
              <a:rPr sz="3250" spc="-10" dirty="0">
                <a:solidFill>
                  <a:srgbClr val="FFFFFF"/>
                </a:solidFill>
                <a:latin typeface="Microsoft Sans Serif"/>
                <a:cs typeface="Microsoft Sans Serif"/>
              </a:rPr>
              <a:t>s</a:t>
            </a:r>
            <a:r>
              <a:rPr sz="3250" spc="170" dirty="0">
                <a:solidFill>
                  <a:srgbClr val="FFFFFF"/>
                </a:solidFill>
                <a:latin typeface="Microsoft Sans Serif"/>
                <a:cs typeface="Microsoft Sans Serif"/>
              </a:rPr>
              <a:t>y</a:t>
            </a:r>
            <a:r>
              <a:rPr sz="3250" spc="-10" dirty="0">
                <a:solidFill>
                  <a:srgbClr val="FFFFFF"/>
                </a:solidFill>
                <a:latin typeface="Microsoft Sans Serif"/>
                <a:cs typeface="Microsoft Sans Serif"/>
              </a:rPr>
              <a:t>s</a:t>
            </a:r>
            <a:r>
              <a:rPr sz="3250" spc="345" dirty="0">
                <a:solidFill>
                  <a:srgbClr val="FFFFFF"/>
                </a:solidFill>
                <a:latin typeface="Microsoft Sans Serif"/>
                <a:cs typeface="Microsoft Sans Serif"/>
              </a:rPr>
              <a:t>t</a:t>
            </a:r>
            <a:r>
              <a:rPr sz="3250" spc="30" dirty="0">
                <a:solidFill>
                  <a:srgbClr val="FFFFFF"/>
                </a:solidFill>
                <a:latin typeface="Microsoft Sans Serif"/>
                <a:cs typeface="Microsoft Sans Serif"/>
              </a:rPr>
              <a:t>e</a:t>
            </a:r>
            <a:r>
              <a:rPr sz="3250" spc="190" dirty="0">
                <a:solidFill>
                  <a:srgbClr val="FFFFFF"/>
                </a:solidFill>
                <a:latin typeface="Microsoft Sans Serif"/>
                <a:cs typeface="Microsoft Sans Serif"/>
              </a:rPr>
              <a:t>m</a:t>
            </a:r>
            <a:r>
              <a:rPr sz="3250" spc="-330" dirty="0">
                <a:solidFill>
                  <a:srgbClr val="FFFFFF"/>
                </a:solidFill>
                <a:latin typeface="Microsoft Sans Serif"/>
                <a:cs typeface="Microsoft Sans Serif"/>
              </a:rPr>
              <a:t>,</a:t>
            </a:r>
            <a:r>
              <a:rPr sz="3250" dirty="0">
                <a:solidFill>
                  <a:srgbClr val="FFFFFF"/>
                </a:solidFill>
                <a:latin typeface="Microsoft Sans Serif"/>
                <a:cs typeface="Microsoft Sans Serif"/>
              </a:rPr>
              <a:t>	</a:t>
            </a:r>
            <a:r>
              <a:rPr sz="3250" spc="-60" dirty="0">
                <a:solidFill>
                  <a:srgbClr val="FFFFFF"/>
                </a:solidFill>
                <a:latin typeface="Microsoft Sans Serif"/>
                <a:cs typeface="Microsoft Sans Serif"/>
              </a:rPr>
              <a:t>a</a:t>
            </a:r>
            <a:r>
              <a:rPr sz="3250" spc="-30" dirty="0">
                <a:solidFill>
                  <a:srgbClr val="FFFFFF"/>
                </a:solidFill>
                <a:latin typeface="Microsoft Sans Serif"/>
                <a:cs typeface="Microsoft Sans Serif"/>
              </a:rPr>
              <a:t>ll</a:t>
            </a:r>
            <a:r>
              <a:rPr sz="3250" spc="105" dirty="0">
                <a:solidFill>
                  <a:srgbClr val="FFFFFF"/>
                </a:solidFill>
                <a:latin typeface="Microsoft Sans Serif"/>
                <a:cs typeface="Microsoft Sans Serif"/>
              </a:rPr>
              <a:t>o</a:t>
            </a:r>
            <a:r>
              <a:rPr sz="3250" spc="90" dirty="0">
                <a:solidFill>
                  <a:srgbClr val="FFFFFF"/>
                </a:solidFill>
                <a:latin typeface="Microsoft Sans Serif"/>
                <a:cs typeface="Microsoft Sans Serif"/>
              </a:rPr>
              <a:t>w</a:t>
            </a:r>
            <a:r>
              <a:rPr sz="3250" spc="25" dirty="0">
                <a:solidFill>
                  <a:srgbClr val="FFFFFF"/>
                </a:solidFill>
                <a:latin typeface="Microsoft Sans Serif"/>
                <a:cs typeface="Microsoft Sans Serif"/>
              </a:rPr>
              <a:t>i</a:t>
            </a:r>
            <a:r>
              <a:rPr sz="3250" spc="40" dirty="0">
                <a:solidFill>
                  <a:srgbClr val="FFFFFF"/>
                </a:solidFill>
                <a:latin typeface="Microsoft Sans Serif"/>
                <a:cs typeface="Microsoft Sans Serif"/>
              </a:rPr>
              <a:t>n</a:t>
            </a:r>
            <a:r>
              <a:rPr sz="3250" spc="-20" dirty="0">
                <a:solidFill>
                  <a:srgbClr val="FFFFFF"/>
                </a:solidFill>
                <a:latin typeface="Microsoft Sans Serif"/>
                <a:cs typeface="Microsoft Sans Serif"/>
              </a:rPr>
              <a:t>g</a:t>
            </a:r>
            <a:r>
              <a:rPr sz="3250" dirty="0">
                <a:solidFill>
                  <a:srgbClr val="FFFFFF"/>
                </a:solidFill>
                <a:latin typeface="Microsoft Sans Serif"/>
                <a:cs typeface="Microsoft Sans Serif"/>
              </a:rPr>
              <a:t>	</a:t>
            </a:r>
            <a:r>
              <a:rPr sz="3250" spc="190" dirty="0">
                <a:solidFill>
                  <a:srgbClr val="FFFFFF"/>
                </a:solidFill>
                <a:latin typeface="Microsoft Sans Serif"/>
                <a:cs typeface="Microsoft Sans Serif"/>
              </a:rPr>
              <a:t>m</a:t>
            </a:r>
            <a:r>
              <a:rPr sz="3250" spc="40" dirty="0">
                <a:solidFill>
                  <a:srgbClr val="FFFFFF"/>
                </a:solidFill>
                <a:latin typeface="Microsoft Sans Serif"/>
                <a:cs typeface="Microsoft Sans Serif"/>
              </a:rPr>
              <a:t>u</a:t>
            </a:r>
            <a:r>
              <a:rPr sz="3250" spc="-30" dirty="0">
                <a:solidFill>
                  <a:srgbClr val="FFFFFF"/>
                </a:solidFill>
                <a:latin typeface="Microsoft Sans Serif"/>
                <a:cs typeface="Microsoft Sans Serif"/>
              </a:rPr>
              <a:t>l</a:t>
            </a:r>
            <a:r>
              <a:rPr sz="3250" spc="345" dirty="0">
                <a:solidFill>
                  <a:srgbClr val="FFFFFF"/>
                </a:solidFill>
                <a:latin typeface="Microsoft Sans Serif"/>
                <a:cs typeface="Microsoft Sans Serif"/>
              </a:rPr>
              <a:t>t</a:t>
            </a:r>
            <a:r>
              <a:rPr sz="3250" spc="25" dirty="0">
                <a:solidFill>
                  <a:srgbClr val="FFFFFF"/>
                </a:solidFill>
                <a:latin typeface="Microsoft Sans Serif"/>
                <a:cs typeface="Microsoft Sans Serif"/>
              </a:rPr>
              <a:t>i</a:t>
            </a:r>
            <a:r>
              <a:rPr sz="3250" spc="220" dirty="0">
                <a:solidFill>
                  <a:srgbClr val="FFFFFF"/>
                </a:solidFill>
                <a:latin typeface="Microsoft Sans Serif"/>
                <a:cs typeface="Microsoft Sans Serif"/>
              </a:rPr>
              <a:t>p</a:t>
            </a:r>
            <a:r>
              <a:rPr sz="3250" spc="-30" dirty="0">
                <a:solidFill>
                  <a:srgbClr val="FFFFFF"/>
                </a:solidFill>
                <a:latin typeface="Microsoft Sans Serif"/>
                <a:cs typeface="Microsoft Sans Serif"/>
              </a:rPr>
              <a:t>l</a:t>
            </a:r>
            <a:r>
              <a:rPr sz="3250" spc="35" dirty="0">
                <a:solidFill>
                  <a:srgbClr val="FFFFFF"/>
                </a:solidFill>
                <a:latin typeface="Microsoft Sans Serif"/>
                <a:cs typeface="Microsoft Sans Serif"/>
              </a:rPr>
              <a:t>e</a:t>
            </a:r>
            <a:r>
              <a:rPr sz="3250" dirty="0">
                <a:solidFill>
                  <a:srgbClr val="FFFFFF"/>
                </a:solidFill>
                <a:latin typeface="Microsoft Sans Serif"/>
                <a:cs typeface="Microsoft Sans Serif"/>
              </a:rPr>
              <a:t>	</a:t>
            </a:r>
            <a:r>
              <a:rPr sz="3250" spc="40" dirty="0">
                <a:solidFill>
                  <a:srgbClr val="FFFFFF"/>
                </a:solidFill>
                <a:latin typeface="Microsoft Sans Serif"/>
                <a:cs typeface="Microsoft Sans Serif"/>
              </a:rPr>
              <a:t>u</a:t>
            </a:r>
            <a:r>
              <a:rPr sz="3250" spc="-10" dirty="0">
                <a:solidFill>
                  <a:srgbClr val="FFFFFF"/>
                </a:solidFill>
                <a:latin typeface="Microsoft Sans Serif"/>
                <a:cs typeface="Microsoft Sans Serif"/>
              </a:rPr>
              <a:t>s</a:t>
            </a:r>
            <a:r>
              <a:rPr sz="3250" spc="30" dirty="0">
                <a:solidFill>
                  <a:srgbClr val="FFFFFF"/>
                </a:solidFill>
                <a:latin typeface="Microsoft Sans Serif"/>
                <a:cs typeface="Microsoft Sans Serif"/>
              </a:rPr>
              <a:t>e</a:t>
            </a:r>
            <a:r>
              <a:rPr sz="3250" spc="85" dirty="0">
                <a:solidFill>
                  <a:srgbClr val="FFFFFF"/>
                </a:solidFill>
                <a:latin typeface="Microsoft Sans Serif"/>
                <a:cs typeface="Microsoft Sans Serif"/>
              </a:rPr>
              <a:t>r</a:t>
            </a:r>
            <a:r>
              <a:rPr sz="3250" spc="-5" dirty="0">
                <a:solidFill>
                  <a:srgbClr val="FFFFFF"/>
                </a:solidFill>
                <a:latin typeface="Microsoft Sans Serif"/>
                <a:cs typeface="Microsoft Sans Serif"/>
              </a:rPr>
              <a:t>s</a:t>
            </a:r>
            <a:r>
              <a:rPr sz="3250" dirty="0">
                <a:solidFill>
                  <a:srgbClr val="FFFFFF"/>
                </a:solidFill>
                <a:latin typeface="Microsoft Sans Serif"/>
                <a:cs typeface="Microsoft Sans Serif"/>
              </a:rPr>
              <a:t>	</a:t>
            </a:r>
            <a:r>
              <a:rPr sz="3250" spc="345" dirty="0">
                <a:solidFill>
                  <a:srgbClr val="FFFFFF"/>
                </a:solidFill>
                <a:latin typeface="Microsoft Sans Serif"/>
                <a:cs typeface="Microsoft Sans Serif"/>
              </a:rPr>
              <a:t>t</a:t>
            </a:r>
            <a:r>
              <a:rPr sz="3250" spc="110" dirty="0">
                <a:solidFill>
                  <a:srgbClr val="FFFFFF"/>
                </a:solidFill>
                <a:latin typeface="Microsoft Sans Serif"/>
                <a:cs typeface="Microsoft Sans Serif"/>
              </a:rPr>
              <a:t>o</a:t>
            </a:r>
            <a:r>
              <a:rPr sz="3250" dirty="0">
                <a:solidFill>
                  <a:srgbClr val="FFFFFF"/>
                </a:solidFill>
                <a:latin typeface="Microsoft Sans Serif"/>
                <a:cs typeface="Microsoft Sans Serif"/>
              </a:rPr>
              <a:t>	</a:t>
            </a:r>
            <a:r>
              <a:rPr sz="3250" spc="90" dirty="0">
                <a:solidFill>
                  <a:srgbClr val="FFFFFF"/>
                </a:solidFill>
                <a:latin typeface="Microsoft Sans Serif"/>
                <a:cs typeface="Microsoft Sans Serif"/>
              </a:rPr>
              <a:t>w</a:t>
            </a:r>
            <a:r>
              <a:rPr sz="3250" spc="105" dirty="0">
                <a:solidFill>
                  <a:srgbClr val="FFFFFF"/>
                </a:solidFill>
                <a:latin typeface="Microsoft Sans Serif"/>
                <a:cs typeface="Microsoft Sans Serif"/>
              </a:rPr>
              <a:t>o</a:t>
            </a:r>
            <a:r>
              <a:rPr sz="3250" spc="85" dirty="0">
                <a:solidFill>
                  <a:srgbClr val="FFFFFF"/>
                </a:solidFill>
                <a:latin typeface="Microsoft Sans Serif"/>
                <a:cs typeface="Microsoft Sans Serif"/>
              </a:rPr>
              <a:t>r</a:t>
            </a:r>
            <a:r>
              <a:rPr sz="3250" spc="5" dirty="0">
                <a:solidFill>
                  <a:srgbClr val="FFFFFF"/>
                </a:solidFill>
                <a:latin typeface="Microsoft Sans Serif"/>
                <a:cs typeface="Microsoft Sans Serif"/>
              </a:rPr>
              <a:t>k</a:t>
            </a:r>
            <a:r>
              <a:rPr sz="3250" dirty="0">
                <a:solidFill>
                  <a:srgbClr val="FFFFFF"/>
                </a:solidFill>
                <a:latin typeface="Microsoft Sans Serif"/>
                <a:cs typeface="Microsoft Sans Serif"/>
              </a:rPr>
              <a:t>	</a:t>
            </a:r>
            <a:r>
              <a:rPr sz="3250" spc="105" dirty="0">
                <a:solidFill>
                  <a:srgbClr val="FFFFFF"/>
                </a:solidFill>
                <a:latin typeface="Microsoft Sans Serif"/>
                <a:cs typeface="Microsoft Sans Serif"/>
              </a:rPr>
              <a:t>o</a:t>
            </a:r>
            <a:r>
              <a:rPr sz="3250" spc="45" dirty="0">
                <a:solidFill>
                  <a:srgbClr val="FFFFFF"/>
                </a:solidFill>
                <a:latin typeface="Microsoft Sans Serif"/>
                <a:cs typeface="Microsoft Sans Serif"/>
              </a:rPr>
              <a:t>n</a:t>
            </a:r>
            <a:r>
              <a:rPr sz="3250" dirty="0">
                <a:solidFill>
                  <a:srgbClr val="FFFFFF"/>
                </a:solidFill>
                <a:latin typeface="Microsoft Sans Serif"/>
                <a:cs typeface="Microsoft Sans Serif"/>
              </a:rPr>
              <a:t>	</a:t>
            </a:r>
            <a:r>
              <a:rPr sz="3250" spc="-35" dirty="0">
                <a:solidFill>
                  <a:srgbClr val="FFFFFF"/>
                </a:solidFill>
                <a:latin typeface="Microsoft Sans Serif"/>
                <a:cs typeface="Microsoft Sans Serif"/>
              </a:rPr>
              <a:t>a  </a:t>
            </a:r>
            <a:r>
              <a:rPr sz="3250" spc="150" dirty="0">
                <a:solidFill>
                  <a:srgbClr val="FFFFFF"/>
                </a:solidFill>
                <a:latin typeface="Microsoft Sans Serif"/>
                <a:cs typeface="Microsoft Sans Serif"/>
              </a:rPr>
              <a:t>project</a:t>
            </a:r>
            <a:r>
              <a:rPr sz="3250" spc="-10" dirty="0">
                <a:solidFill>
                  <a:srgbClr val="FFFFFF"/>
                </a:solidFill>
                <a:latin typeface="Microsoft Sans Serif"/>
                <a:cs typeface="Microsoft Sans Serif"/>
              </a:rPr>
              <a:t> </a:t>
            </a:r>
            <a:r>
              <a:rPr sz="3250" spc="40" dirty="0">
                <a:solidFill>
                  <a:srgbClr val="FFFFFF"/>
                </a:solidFill>
                <a:latin typeface="Microsoft Sans Serif"/>
                <a:cs typeface="Microsoft Sans Serif"/>
              </a:rPr>
              <a:t>simultaneously.</a:t>
            </a:r>
            <a:endParaRPr sz="3250">
              <a:latin typeface="Microsoft Sans Serif"/>
              <a:cs typeface="Microsoft Sans Serif"/>
            </a:endParaRPr>
          </a:p>
          <a:p>
            <a:pPr marL="510540" indent="-484505">
              <a:lnSpc>
                <a:spcPct val="100000"/>
              </a:lnSpc>
              <a:spcBef>
                <a:spcPts val="595"/>
              </a:spcBef>
              <a:buFont typeface="Microsoft Sans Serif"/>
              <a:buAutoNum type="arabicPeriod" startAt="2"/>
              <a:tabLst>
                <a:tab pos="511175" algn="l"/>
              </a:tabLst>
            </a:pPr>
            <a:r>
              <a:rPr sz="3450" b="1" spc="-25" dirty="0">
                <a:solidFill>
                  <a:srgbClr val="FFFFFF"/>
                </a:solidFill>
                <a:latin typeface="Tahoma"/>
                <a:cs typeface="Tahoma"/>
              </a:rPr>
              <a:t>Snapshot-based:</a:t>
            </a:r>
            <a:endParaRPr sz="3450">
              <a:latin typeface="Tahoma"/>
              <a:cs typeface="Tahoma"/>
            </a:endParaRPr>
          </a:p>
          <a:p>
            <a:pPr marL="362585" marR="5080" indent="189865">
              <a:lnSpc>
                <a:spcPts val="4680"/>
              </a:lnSpc>
              <a:spcBef>
                <a:spcPts val="240"/>
              </a:spcBef>
              <a:tabLst>
                <a:tab pos="1311910" algn="l"/>
                <a:tab pos="2978150" algn="l"/>
                <a:tab pos="3797300" algn="l"/>
                <a:tab pos="5098415" algn="l"/>
                <a:tab pos="6668134" algn="l"/>
                <a:tab pos="7240270" algn="l"/>
                <a:tab pos="9074785" algn="l"/>
                <a:tab pos="10466070" algn="l"/>
                <a:tab pos="10989945" algn="l"/>
                <a:tab pos="12040235" algn="l"/>
                <a:tab pos="12659360" algn="l"/>
                <a:tab pos="14895830" algn="l"/>
                <a:tab pos="16445865" algn="l"/>
              </a:tabLst>
            </a:pPr>
            <a:r>
              <a:rPr sz="3250" spc="-80" dirty="0">
                <a:solidFill>
                  <a:srgbClr val="FFFFFF"/>
                </a:solidFill>
                <a:latin typeface="Microsoft Sans Serif"/>
                <a:cs typeface="Microsoft Sans Serif"/>
              </a:rPr>
              <a:t>G</a:t>
            </a:r>
            <a:r>
              <a:rPr sz="3250" spc="25" dirty="0">
                <a:solidFill>
                  <a:srgbClr val="FFFFFF"/>
                </a:solidFill>
                <a:latin typeface="Microsoft Sans Serif"/>
                <a:cs typeface="Microsoft Sans Serif"/>
              </a:rPr>
              <a:t>i</a:t>
            </a:r>
            <a:r>
              <a:rPr sz="3250" spc="350" dirty="0">
                <a:solidFill>
                  <a:srgbClr val="FFFFFF"/>
                </a:solidFill>
                <a:latin typeface="Microsoft Sans Serif"/>
                <a:cs typeface="Microsoft Sans Serif"/>
              </a:rPr>
              <a:t>t</a:t>
            </a:r>
            <a:r>
              <a:rPr sz="3250" dirty="0">
                <a:solidFill>
                  <a:srgbClr val="FFFFFF"/>
                </a:solidFill>
                <a:latin typeface="Microsoft Sans Serif"/>
                <a:cs typeface="Microsoft Sans Serif"/>
              </a:rPr>
              <a:t>	</a:t>
            </a:r>
            <a:r>
              <a:rPr sz="3250" spc="85" dirty="0">
                <a:solidFill>
                  <a:srgbClr val="FFFFFF"/>
                </a:solidFill>
                <a:latin typeface="Microsoft Sans Serif"/>
                <a:cs typeface="Microsoft Sans Serif"/>
              </a:rPr>
              <a:t>r</a:t>
            </a:r>
            <a:r>
              <a:rPr sz="3250" spc="30" dirty="0">
                <a:solidFill>
                  <a:srgbClr val="FFFFFF"/>
                </a:solidFill>
                <a:latin typeface="Microsoft Sans Serif"/>
                <a:cs typeface="Microsoft Sans Serif"/>
              </a:rPr>
              <a:t>e</a:t>
            </a:r>
            <a:r>
              <a:rPr sz="3250" spc="215" dirty="0">
                <a:solidFill>
                  <a:srgbClr val="FFFFFF"/>
                </a:solidFill>
                <a:latin typeface="Microsoft Sans Serif"/>
                <a:cs typeface="Microsoft Sans Serif"/>
              </a:rPr>
              <a:t>c</a:t>
            </a:r>
            <a:r>
              <a:rPr sz="3250" spc="105" dirty="0">
                <a:solidFill>
                  <a:srgbClr val="FFFFFF"/>
                </a:solidFill>
                <a:latin typeface="Microsoft Sans Serif"/>
                <a:cs typeface="Microsoft Sans Serif"/>
              </a:rPr>
              <a:t>o</a:t>
            </a:r>
            <a:r>
              <a:rPr sz="3250" spc="85" dirty="0">
                <a:solidFill>
                  <a:srgbClr val="FFFFFF"/>
                </a:solidFill>
                <a:latin typeface="Microsoft Sans Serif"/>
                <a:cs typeface="Microsoft Sans Serif"/>
              </a:rPr>
              <a:t>r</a:t>
            </a:r>
            <a:r>
              <a:rPr sz="3250" spc="220" dirty="0">
                <a:solidFill>
                  <a:srgbClr val="FFFFFF"/>
                </a:solidFill>
                <a:latin typeface="Microsoft Sans Serif"/>
                <a:cs typeface="Microsoft Sans Serif"/>
              </a:rPr>
              <a:t>d</a:t>
            </a:r>
            <a:r>
              <a:rPr sz="3250" spc="-5" dirty="0">
                <a:solidFill>
                  <a:srgbClr val="FFFFFF"/>
                </a:solidFill>
                <a:latin typeface="Microsoft Sans Serif"/>
                <a:cs typeface="Microsoft Sans Serif"/>
              </a:rPr>
              <a:t>s</a:t>
            </a:r>
            <a:r>
              <a:rPr sz="3250" dirty="0">
                <a:solidFill>
                  <a:srgbClr val="FFFFFF"/>
                </a:solidFill>
                <a:latin typeface="Microsoft Sans Serif"/>
                <a:cs typeface="Microsoft Sans Serif"/>
              </a:rPr>
              <a:t>	</a:t>
            </a:r>
            <a:r>
              <a:rPr sz="3250" spc="345" dirty="0">
                <a:solidFill>
                  <a:srgbClr val="FFFFFF"/>
                </a:solidFill>
                <a:latin typeface="Microsoft Sans Serif"/>
                <a:cs typeface="Microsoft Sans Serif"/>
              </a:rPr>
              <a:t>t</a:t>
            </a:r>
            <a:r>
              <a:rPr sz="3250" spc="40" dirty="0">
                <a:solidFill>
                  <a:srgbClr val="FFFFFF"/>
                </a:solidFill>
                <a:latin typeface="Microsoft Sans Serif"/>
                <a:cs typeface="Microsoft Sans Serif"/>
              </a:rPr>
              <a:t>h</a:t>
            </a:r>
            <a:r>
              <a:rPr sz="3250" spc="35" dirty="0">
                <a:solidFill>
                  <a:srgbClr val="FFFFFF"/>
                </a:solidFill>
                <a:latin typeface="Microsoft Sans Serif"/>
                <a:cs typeface="Microsoft Sans Serif"/>
              </a:rPr>
              <a:t>e</a:t>
            </a:r>
            <a:r>
              <a:rPr sz="3250" dirty="0">
                <a:solidFill>
                  <a:srgbClr val="FFFFFF"/>
                </a:solidFill>
                <a:latin typeface="Microsoft Sans Serif"/>
                <a:cs typeface="Microsoft Sans Serif"/>
              </a:rPr>
              <a:t>	</a:t>
            </a:r>
            <a:r>
              <a:rPr sz="3250" spc="30" dirty="0">
                <a:solidFill>
                  <a:srgbClr val="FFFFFF"/>
                </a:solidFill>
                <a:latin typeface="Microsoft Sans Serif"/>
                <a:cs typeface="Microsoft Sans Serif"/>
              </a:rPr>
              <a:t>e</a:t>
            </a:r>
            <a:r>
              <a:rPr sz="3250" spc="40" dirty="0">
                <a:solidFill>
                  <a:srgbClr val="FFFFFF"/>
                </a:solidFill>
                <a:latin typeface="Microsoft Sans Serif"/>
                <a:cs typeface="Microsoft Sans Serif"/>
              </a:rPr>
              <a:t>n</a:t>
            </a:r>
            <a:r>
              <a:rPr sz="3250" spc="345" dirty="0">
                <a:solidFill>
                  <a:srgbClr val="FFFFFF"/>
                </a:solidFill>
                <a:latin typeface="Microsoft Sans Serif"/>
                <a:cs typeface="Microsoft Sans Serif"/>
              </a:rPr>
              <a:t>t</a:t>
            </a:r>
            <a:r>
              <a:rPr sz="3250" spc="25" dirty="0">
                <a:solidFill>
                  <a:srgbClr val="FFFFFF"/>
                </a:solidFill>
                <a:latin typeface="Microsoft Sans Serif"/>
                <a:cs typeface="Microsoft Sans Serif"/>
              </a:rPr>
              <a:t>i</a:t>
            </a:r>
            <a:r>
              <a:rPr sz="3250" spc="85" dirty="0">
                <a:solidFill>
                  <a:srgbClr val="FFFFFF"/>
                </a:solidFill>
                <a:latin typeface="Microsoft Sans Serif"/>
                <a:cs typeface="Microsoft Sans Serif"/>
              </a:rPr>
              <a:t>r</a:t>
            </a:r>
            <a:r>
              <a:rPr sz="3250" spc="35" dirty="0">
                <a:solidFill>
                  <a:srgbClr val="FFFFFF"/>
                </a:solidFill>
                <a:latin typeface="Microsoft Sans Serif"/>
                <a:cs typeface="Microsoft Sans Serif"/>
              </a:rPr>
              <a:t>e</a:t>
            </a:r>
            <a:r>
              <a:rPr sz="3250" dirty="0">
                <a:solidFill>
                  <a:srgbClr val="FFFFFF"/>
                </a:solidFill>
                <a:latin typeface="Microsoft Sans Serif"/>
                <a:cs typeface="Microsoft Sans Serif"/>
              </a:rPr>
              <a:t>	</a:t>
            </a:r>
            <a:r>
              <a:rPr sz="3250" spc="220" dirty="0">
                <a:solidFill>
                  <a:srgbClr val="FFFFFF"/>
                </a:solidFill>
                <a:latin typeface="Microsoft Sans Serif"/>
                <a:cs typeface="Microsoft Sans Serif"/>
              </a:rPr>
              <a:t>p</a:t>
            </a:r>
            <a:r>
              <a:rPr sz="3250" spc="85" dirty="0">
                <a:solidFill>
                  <a:srgbClr val="FFFFFF"/>
                </a:solidFill>
                <a:latin typeface="Microsoft Sans Serif"/>
                <a:cs typeface="Microsoft Sans Serif"/>
              </a:rPr>
              <a:t>r</a:t>
            </a:r>
            <a:r>
              <a:rPr sz="3250" spc="105" dirty="0">
                <a:solidFill>
                  <a:srgbClr val="FFFFFF"/>
                </a:solidFill>
                <a:latin typeface="Microsoft Sans Serif"/>
                <a:cs typeface="Microsoft Sans Serif"/>
              </a:rPr>
              <a:t>o</a:t>
            </a:r>
            <a:r>
              <a:rPr sz="3250" spc="35" dirty="0">
                <a:solidFill>
                  <a:srgbClr val="FFFFFF"/>
                </a:solidFill>
                <a:latin typeface="Microsoft Sans Serif"/>
                <a:cs typeface="Microsoft Sans Serif"/>
              </a:rPr>
              <a:t>j</a:t>
            </a:r>
            <a:r>
              <a:rPr sz="3250" spc="30" dirty="0">
                <a:solidFill>
                  <a:srgbClr val="FFFFFF"/>
                </a:solidFill>
                <a:latin typeface="Microsoft Sans Serif"/>
                <a:cs typeface="Microsoft Sans Serif"/>
              </a:rPr>
              <a:t>e</a:t>
            </a:r>
            <a:r>
              <a:rPr sz="3250" spc="215" dirty="0">
                <a:solidFill>
                  <a:srgbClr val="FFFFFF"/>
                </a:solidFill>
                <a:latin typeface="Microsoft Sans Serif"/>
                <a:cs typeface="Microsoft Sans Serif"/>
              </a:rPr>
              <a:t>c</a:t>
            </a:r>
            <a:r>
              <a:rPr sz="3250" spc="350" dirty="0">
                <a:solidFill>
                  <a:srgbClr val="FFFFFF"/>
                </a:solidFill>
                <a:latin typeface="Microsoft Sans Serif"/>
                <a:cs typeface="Microsoft Sans Serif"/>
              </a:rPr>
              <a:t>t</a:t>
            </a:r>
            <a:r>
              <a:rPr sz="3250" dirty="0">
                <a:solidFill>
                  <a:srgbClr val="FFFFFF"/>
                </a:solidFill>
                <a:latin typeface="Microsoft Sans Serif"/>
                <a:cs typeface="Microsoft Sans Serif"/>
              </a:rPr>
              <a:t>	</a:t>
            </a:r>
            <a:r>
              <a:rPr sz="3250" spc="-60" dirty="0">
                <a:solidFill>
                  <a:srgbClr val="FFFFFF"/>
                </a:solidFill>
                <a:latin typeface="Microsoft Sans Serif"/>
                <a:cs typeface="Microsoft Sans Serif"/>
              </a:rPr>
              <a:t>a</a:t>
            </a:r>
            <a:r>
              <a:rPr sz="3250" spc="350" dirty="0">
                <a:solidFill>
                  <a:srgbClr val="FFFFFF"/>
                </a:solidFill>
                <a:latin typeface="Microsoft Sans Serif"/>
                <a:cs typeface="Microsoft Sans Serif"/>
              </a:rPr>
              <a:t>t</a:t>
            </a:r>
            <a:r>
              <a:rPr sz="3250" dirty="0">
                <a:solidFill>
                  <a:srgbClr val="FFFFFF"/>
                </a:solidFill>
                <a:latin typeface="Microsoft Sans Serif"/>
                <a:cs typeface="Microsoft Sans Serif"/>
              </a:rPr>
              <a:t>	</a:t>
            </a:r>
            <a:r>
              <a:rPr sz="3250" spc="220" dirty="0">
                <a:solidFill>
                  <a:srgbClr val="FFFFFF"/>
                </a:solidFill>
                <a:latin typeface="Microsoft Sans Serif"/>
                <a:cs typeface="Microsoft Sans Serif"/>
              </a:rPr>
              <a:t>d</a:t>
            </a:r>
            <a:r>
              <a:rPr sz="3250" spc="25" dirty="0">
                <a:solidFill>
                  <a:srgbClr val="FFFFFF"/>
                </a:solidFill>
                <a:latin typeface="Microsoft Sans Serif"/>
                <a:cs typeface="Microsoft Sans Serif"/>
              </a:rPr>
              <a:t>i</a:t>
            </a:r>
            <a:r>
              <a:rPr sz="3250" spc="170" dirty="0">
                <a:solidFill>
                  <a:srgbClr val="FFFFFF"/>
                </a:solidFill>
                <a:latin typeface="Microsoft Sans Serif"/>
                <a:cs typeface="Microsoft Sans Serif"/>
              </a:rPr>
              <a:t>ff</a:t>
            </a:r>
            <a:r>
              <a:rPr sz="3250" spc="30" dirty="0">
                <a:solidFill>
                  <a:srgbClr val="FFFFFF"/>
                </a:solidFill>
                <a:latin typeface="Microsoft Sans Serif"/>
                <a:cs typeface="Microsoft Sans Serif"/>
              </a:rPr>
              <a:t>e</a:t>
            </a:r>
            <a:r>
              <a:rPr sz="3250" spc="85" dirty="0">
                <a:solidFill>
                  <a:srgbClr val="FFFFFF"/>
                </a:solidFill>
                <a:latin typeface="Microsoft Sans Serif"/>
                <a:cs typeface="Microsoft Sans Serif"/>
              </a:rPr>
              <a:t>r</a:t>
            </a:r>
            <a:r>
              <a:rPr sz="3250" spc="30" dirty="0">
                <a:solidFill>
                  <a:srgbClr val="FFFFFF"/>
                </a:solidFill>
                <a:latin typeface="Microsoft Sans Serif"/>
                <a:cs typeface="Microsoft Sans Serif"/>
              </a:rPr>
              <a:t>e</a:t>
            </a:r>
            <a:r>
              <a:rPr sz="3250" spc="40" dirty="0">
                <a:solidFill>
                  <a:srgbClr val="FFFFFF"/>
                </a:solidFill>
                <a:latin typeface="Microsoft Sans Serif"/>
                <a:cs typeface="Microsoft Sans Serif"/>
              </a:rPr>
              <a:t>n</a:t>
            </a:r>
            <a:r>
              <a:rPr sz="3250" spc="350" dirty="0">
                <a:solidFill>
                  <a:srgbClr val="FFFFFF"/>
                </a:solidFill>
                <a:latin typeface="Microsoft Sans Serif"/>
                <a:cs typeface="Microsoft Sans Serif"/>
              </a:rPr>
              <a:t>t</a:t>
            </a:r>
            <a:r>
              <a:rPr sz="3250" dirty="0">
                <a:solidFill>
                  <a:srgbClr val="FFFFFF"/>
                </a:solidFill>
                <a:latin typeface="Microsoft Sans Serif"/>
                <a:cs typeface="Microsoft Sans Serif"/>
              </a:rPr>
              <a:t>	</a:t>
            </a:r>
            <a:r>
              <a:rPr sz="3250" spc="220" dirty="0">
                <a:solidFill>
                  <a:srgbClr val="FFFFFF"/>
                </a:solidFill>
                <a:latin typeface="Microsoft Sans Serif"/>
                <a:cs typeface="Microsoft Sans Serif"/>
              </a:rPr>
              <a:t>p</a:t>
            </a:r>
            <a:r>
              <a:rPr sz="3250" spc="105" dirty="0">
                <a:solidFill>
                  <a:srgbClr val="FFFFFF"/>
                </a:solidFill>
                <a:latin typeface="Microsoft Sans Serif"/>
                <a:cs typeface="Microsoft Sans Serif"/>
              </a:rPr>
              <a:t>o</a:t>
            </a:r>
            <a:r>
              <a:rPr sz="3250" spc="25" dirty="0">
                <a:solidFill>
                  <a:srgbClr val="FFFFFF"/>
                </a:solidFill>
                <a:latin typeface="Microsoft Sans Serif"/>
                <a:cs typeface="Microsoft Sans Serif"/>
              </a:rPr>
              <a:t>i</a:t>
            </a:r>
            <a:r>
              <a:rPr sz="3250" spc="40" dirty="0">
                <a:solidFill>
                  <a:srgbClr val="FFFFFF"/>
                </a:solidFill>
                <a:latin typeface="Microsoft Sans Serif"/>
                <a:cs typeface="Microsoft Sans Serif"/>
              </a:rPr>
              <a:t>n</a:t>
            </a:r>
            <a:r>
              <a:rPr sz="3250" spc="345" dirty="0">
                <a:solidFill>
                  <a:srgbClr val="FFFFFF"/>
                </a:solidFill>
                <a:latin typeface="Microsoft Sans Serif"/>
                <a:cs typeface="Microsoft Sans Serif"/>
              </a:rPr>
              <a:t>t</a:t>
            </a:r>
            <a:r>
              <a:rPr sz="3250" spc="-5" dirty="0">
                <a:solidFill>
                  <a:srgbClr val="FFFFFF"/>
                </a:solidFill>
                <a:latin typeface="Microsoft Sans Serif"/>
                <a:cs typeface="Microsoft Sans Serif"/>
              </a:rPr>
              <a:t>s</a:t>
            </a:r>
            <a:r>
              <a:rPr sz="3250" dirty="0">
                <a:solidFill>
                  <a:srgbClr val="FFFFFF"/>
                </a:solidFill>
                <a:latin typeface="Microsoft Sans Serif"/>
                <a:cs typeface="Microsoft Sans Serif"/>
              </a:rPr>
              <a:t>	</a:t>
            </a:r>
            <a:r>
              <a:rPr sz="3250" spc="25" dirty="0">
                <a:solidFill>
                  <a:srgbClr val="FFFFFF"/>
                </a:solidFill>
                <a:latin typeface="Microsoft Sans Serif"/>
                <a:cs typeface="Microsoft Sans Serif"/>
              </a:rPr>
              <a:t>i</a:t>
            </a:r>
            <a:r>
              <a:rPr sz="3250" spc="45" dirty="0">
                <a:solidFill>
                  <a:srgbClr val="FFFFFF"/>
                </a:solidFill>
                <a:latin typeface="Microsoft Sans Serif"/>
                <a:cs typeface="Microsoft Sans Serif"/>
              </a:rPr>
              <a:t>n</a:t>
            </a:r>
            <a:r>
              <a:rPr sz="3250" dirty="0">
                <a:solidFill>
                  <a:srgbClr val="FFFFFF"/>
                </a:solidFill>
                <a:latin typeface="Microsoft Sans Serif"/>
                <a:cs typeface="Microsoft Sans Serif"/>
              </a:rPr>
              <a:t>	</a:t>
            </a:r>
            <a:r>
              <a:rPr sz="3250" spc="345" dirty="0">
                <a:solidFill>
                  <a:srgbClr val="FFFFFF"/>
                </a:solidFill>
                <a:latin typeface="Microsoft Sans Serif"/>
                <a:cs typeface="Microsoft Sans Serif"/>
              </a:rPr>
              <a:t>t</a:t>
            </a:r>
            <a:r>
              <a:rPr sz="3250" spc="25" dirty="0">
                <a:solidFill>
                  <a:srgbClr val="FFFFFF"/>
                </a:solidFill>
                <a:latin typeface="Microsoft Sans Serif"/>
                <a:cs typeface="Microsoft Sans Serif"/>
              </a:rPr>
              <a:t>i</a:t>
            </a:r>
            <a:r>
              <a:rPr sz="3250" spc="190" dirty="0">
                <a:solidFill>
                  <a:srgbClr val="FFFFFF"/>
                </a:solidFill>
                <a:latin typeface="Microsoft Sans Serif"/>
                <a:cs typeface="Microsoft Sans Serif"/>
              </a:rPr>
              <a:t>m</a:t>
            </a:r>
            <a:r>
              <a:rPr sz="3250" spc="35" dirty="0">
                <a:solidFill>
                  <a:srgbClr val="FFFFFF"/>
                </a:solidFill>
                <a:latin typeface="Microsoft Sans Serif"/>
                <a:cs typeface="Microsoft Sans Serif"/>
              </a:rPr>
              <a:t>e</a:t>
            </a:r>
            <a:r>
              <a:rPr sz="3250" dirty="0">
                <a:solidFill>
                  <a:srgbClr val="FFFFFF"/>
                </a:solidFill>
                <a:latin typeface="Microsoft Sans Serif"/>
                <a:cs typeface="Microsoft Sans Serif"/>
              </a:rPr>
              <a:t>	</a:t>
            </a:r>
            <a:r>
              <a:rPr sz="3250" spc="-60" dirty="0">
                <a:solidFill>
                  <a:srgbClr val="FFFFFF"/>
                </a:solidFill>
                <a:latin typeface="Microsoft Sans Serif"/>
                <a:cs typeface="Microsoft Sans Serif"/>
              </a:rPr>
              <a:t>a</a:t>
            </a:r>
            <a:r>
              <a:rPr sz="3250" spc="-5" dirty="0">
                <a:solidFill>
                  <a:srgbClr val="FFFFFF"/>
                </a:solidFill>
                <a:latin typeface="Microsoft Sans Serif"/>
                <a:cs typeface="Microsoft Sans Serif"/>
              </a:rPr>
              <a:t>s</a:t>
            </a:r>
            <a:r>
              <a:rPr sz="3250" dirty="0">
                <a:solidFill>
                  <a:srgbClr val="FFFFFF"/>
                </a:solidFill>
                <a:latin typeface="Microsoft Sans Serif"/>
                <a:cs typeface="Microsoft Sans Serif"/>
              </a:rPr>
              <a:t>	</a:t>
            </a:r>
            <a:r>
              <a:rPr sz="3250" spc="-10" dirty="0">
                <a:solidFill>
                  <a:srgbClr val="FFFFFF"/>
                </a:solidFill>
                <a:latin typeface="Microsoft Sans Serif"/>
                <a:cs typeface="Microsoft Sans Serif"/>
              </a:rPr>
              <a:t>s</a:t>
            </a:r>
            <a:r>
              <a:rPr sz="3250" spc="40" dirty="0">
                <a:solidFill>
                  <a:srgbClr val="FFFFFF"/>
                </a:solidFill>
                <a:latin typeface="Microsoft Sans Serif"/>
                <a:cs typeface="Microsoft Sans Serif"/>
              </a:rPr>
              <a:t>n</a:t>
            </a:r>
            <a:r>
              <a:rPr sz="3250" spc="-60" dirty="0">
                <a:solidFill>
                  <a:srgbClr val="FFFFFF"/>
                </a:solidFill>
                <a:latin typeface="Microsoft Sans Serif"/>
                <a:cs typeface="Microsoft Sans Serif"/>
              </a:rPr>
              <a:t>a</a:t>
            </a:r>
            <a:r>
              <a:rPr sz="3250" spc="220" dirty="0">
                <a:solidFill>
                  <a:srgbClr val="FFFFFF"/>
                </a:solidFill>
                <a:latin typeface="Microsoft Sans Serif"/>
                <a:cs typeface="Microsoft Sans Serif"/>
              </a:rPr>
              <a:t>p</a:t>
            </a:r>
            <a:r>
              <a:rPr sz="3250" spc="-10" dirty="0">
                <a:solidFill>
                  <a:srgbClr val="FFFFFF"/>
                </a:solidFill>
                <a:latin typeface="Microsoft Sans Serif"/>
                <a:cs typeface="Microsoft Sans Serif"/>
              </a:rPr>
              <a:t>s</a:t>
            </a:r>
            <a:r>
              <a:rPr sz="3250" spc="40" dirty="0">
                <a:solidFill>
                  <a:srgbClr val="FFFFFF"/>
                </a:solidFill>
                <a:latin typeface="Microsoft Sans Serif"/>
                <a:cs typeface="Microsoft Sans Serif"/>
              </a:rPr>
              <a:t>h</a:t>
            </a:r>
            <a:r>
              <a:rPr sz="3250" spc="105" dirty="0">
                <a:solidFill>
                  <a:srgbClr val="FFFFFF"/>
                </a:solidFill>
                <a:latin typeface="Microsoft Sans Serif"/>
                <a:cs typeface="Microsoft Sans Serif"/>
              </a:rPr>
              <a:t>o</a:t>
            </a:r>
            <a:r>
              <a:rPr sz="3250" spc="345" dirty="0">
                <a:solidFill>
                  <a:srgbClr val="FFFFFF"/>
                </a:solidFill>
                <a:latin typeface="Microsoft Sans Serif"/>
                <a:cs typeface="Microsoft Sans Serif"/>
              </a:rPr>
              <a:t>t</a:t>
            </a:r>
            <a:r>
              <a:rPr sz="3250" spc="-10" dirty="0">
                <a:solidFill>
                  <a:srgbClr val="FFFFFF"/>
                </a:solidFill>
                <a:latin typeface="Microsoft Sans Serif"/>
                <a:cs typeface="Microsoft Sans Serif"/>
              </a:rPr>
              <a:t>s</a:t>
            </a:r>
            <a:r>
              <a:rPr sz="3250" spc="-330" dirty="0">
                <a:solidFill>
                  <a:srgbClr val="FFFFFF"/>
                </a:solidFill>
                <a:latin typeface="Microsoft Sans Serif"/>
                <a:cs typeface="Microsoft Sans Serif"/>
              </a:rPr>
              <a:t>,</a:t>
            </a:r>
            <a:r>
              <a:rPr sz="3250" dirty="0">
                <a:solidFill>
                  <a:srgbClr val="FFFFFF"/>
                </a:solidFill>
                <a:latin typeface="Microsoft Sans Serif"/>
                <a:cs typeface="Microsoft Sans Serif"/>
              </a:rPr>
              <a:t>	</a:t>
            </a:r>
            <a:r>
              <a:rPr sz="3250" spc="190" dirty="0">
                <a:solidFill>
                  <a:srgbClr val="FFFFFF"/>
                </a:solidFill>
                <a:latin typeface="Microsoft Sans Serif"/>
                <a:cs typeface="Microsoft Sans Serif"/>
              </a:rPr>
              <a:t>m</a:t>
            </a:r>
            <a:r>
              <a:rPr sz="3250" spc="-60" dirty="0">
                <a:solidFill>
                  <a:srgbClr val="FFFFFF"/>
                </a:solidFill>
                <a:latin typeface="Microsoft Sans Serif"/>
                <a:cs typeface="Microsoft Sans Serif"/>
              </a:rPr>
              <a:t>a</a:t>
            </a:r>
            <a:r>
              <a:rPr sz="3250" dirty="0">
                <a:solidFill>
                  <a:srgbClr val="FFFFFF"/>
                </a:solidFill>
                <a:latin typeface="Microsoft Sans Serif"/>
                <a:cs typeface="Microsoft Sans Serif"/>
              </a:rPr>
              <a:t>k</a:t>
            </a:r>
            <a:r>
              <a:rPr sz="3250" spc="25" dirty="0">
                <a:solidFill>
                  <a:srgbClr val="FFFFFF"/>
                </a:solidFill>
                <a:latin typeface="Microsoft Sans Serif"/>
                <a:cs typeface="Microsoft Sans Serif"/>
              </a:rPr>
              <a:t>i</a:t>
            </a:r>
            <a:r>
              <a:rPr sz="3250" spc="40" dirty="0">
                <a:solidFill>
                  <a:srgbClr val="FFFFFF"/>
                </a:solidFill>
                <a:latin typeface="Microsoft Sans Serif"/>
                <a:cs typeface="Microsoft Sans Serif"/>
              </a:rPr>
              <a:t>n</a:t>
            </a:r>
            <a:r>
              <a:rPr sz="3250" spc="-20" dirty="0">
                <a:solidFill>
                  <a:srgbClr val="FFFFFF"/>
                </a:solidFill>
                <a:latin typeface="Microsoft Sans Serif"/>
                <a:cs typeface="Microsoft Sans Serif"/>
              </a:rPr>
              <a:t>g</a:t>
            </a:r>
            <a:r>
              <a:rPr sz="3250" dirty="0">
                <a:solidFill>
                  <a:srgbClr val="FFFFFF"/>
                </a:solidFill>
                <a:latin typeface="Microsoft Sans Serif"/>
                <a:cs typeface="Microsoft Sans Serif"/>
              </a:rPr>
              <a:t>	</a:t>
            </a:r>
            <a:r>
              <a:rPr sz="3250" spc="25" dirty="0">
                <a:solidFill>
                  <a:srgbClr val="FFFFFF"/>
                </a:solidFill>
                <a:latin typeface="Microsoft Sans Serif"/>
                <a:cs typeface="Microsoft Sans Serif"/>
              </a:rPr>
              <a:t>i</a:t>
            </a:r>
            <a:r>
              <a:rPr sz="3250" spc="340" dirty="0">
                <a:solidFill>
                  <a:srgbClr val="FFFFFF"/>
                </a:solidFill>
                <a:latin typeface="Microsoft Sans Serif"/>
                <a:cs typeface="Microsoft Sans Serif"/>
              </a:rPr>
              <a:t>t  </a:t>
            </a:r>
            <a:r>
              <a:rPr sz="3250" spc="120" dirty="0">
                <a:solidFill>
                  <a:srgbClr val="FFFFFF"/>
                </a:solidFill>
                <a:latin typeface="Microsoft Sans Serif"/>
                <a:cs typeface="Microsoft Sans Serif"/>
              </a:rPr>
              <a:t>efficient</a:t>
            </a:r>
            <a:r>
              <a:rPr sz="3250" spc="-10" dirty="0">
                <a:solidFill>
                  <a:srgbClr val="FFFFFF"/>
                </a:solidFill>
                <a:latin typeface="Microsoft Sans Serif"/>
                <a:cs typeface="Microsoft Sans Serif"/>
              </a:rPr>
              <a:t> </a:t>
            </a:r>
            <a:r>
              <a:rPr sz="3250" spc="70" dirty="0">
                <a:solidFill>
                  <a:srgbClr val="FFFFFF"/>
                </a:solidFill>
                <a:latin typeface="Microsoft Sans Serif"/>
                <a:cs typeface="Microsoft Sans Serif"/>
              </a:rPr>
              <a:t>and</a:t>
            </a:r>
            <a:r>
              <a:rPr sz="3250" spc="-5" dirty="0">
                <a:solidFill>
                  <a:srgbClr val="FFFFFF"/>
                </a:solidFill>
                <a:latin typeface="Microsoft Sans Serif"/>
                <a:cs typeface="Microsoft Sans Serif"/>
              </a:rPr>
              <a:t> </a:t>
            </a:r>
            <a:r>
              <a:rPr sz="3250" spc="85" dirty="0">
                <a:solidFill>
                  <a:srgbClr val="FFFFFF"/>
                </a:solidFill>
                <a:latin typeface="Microsoft Sans Serif"/>
                <a:cs typeface="Microsoft Sans Serif"/>
              </a:rPr>
              <a:t>providing</a:t>
            </a:r>
            <a:r>
              <a:rPr sz="3250" spc="-5" dirty="0">
                <a:solidFill>
                  <a:srgbClr val="FFFFFF"/>
                </a:solidFill>
                <a:latin typeface="Microsoft Sans Serif"/>
                <a:cs typeface="Microsoft Sans Serif"/>
              </a:rPr>
              <a:t> </a:t>
            </a:r>
            <a:r>
              <a:rPr sz="3250" spc="-55" dirty="0">
                <a:solidFill>
                  <a:srgbClr val="FFFFFF"/>
                </a:solidFill>
                <a:latin typeface="Microsoft Sans Serif"/>
                <a:cs typeface="Microsoft Sans Serif"/>
              </a:rPr>
              <a:t>a</a:t>
            </a:r>
            <a:r>
              <a:rPr sz="3250" spc="-5" dirty="0">
                <a:solidFill>
                  <a:srgbClr val="FFFFFF"/>
                </a:solidFill>
                <a:latin typeface="Microsoft Sans Serif"/>
                <a:cs typeface="Microsoft Sans Serif"/>
              </a:rPr>
              <a:t> </a:t>
            </a:r>
            <a:r>
              <a:rPr sz="3250" spc="140" dirty="0">
                <a:solidFill>
                  <a:srgbClr val="FFFFFF"/>
                </a:solidFill>
                <a:latin typeface="Microsoft Sans Serif"/>
                <a:cs typeface="Microsoft Sans Serif"/>
              </a:rPr>
              <a:t>complete</a:t>
            </a:r>
            <a:r>
              <a:rPr sz="3250" spc="-5" dirty="0">
                <a:solidFill>
                  <a:srgbClr val="FFFFFF"/>
                </a:solidFill>
                <a:latin typeface="Microsoft Sans Serif"/>
                <a:cs typeface="Microsoft Sans Serif"/>
              </a:rPr>
              <a:t> </a:t>
            </a:r>
            <a:r>
              <a:rPr sz="3250" spc="50" dirty="0">
                <a:solidFill>
                  <a:srgbClr val="FFFFFF"/>
                </a:solidFill>
                <a:latin typeface="Microsoft Sans Serif"/>
                <a:cs typeface="Microsoft Sans Serif"/>
              </a:rPr>
              <a:t>version</a:t>
            </a:r>
            <a:r>
              <a:rPr sz="3250" spc="-5" dirty="0">
                <a:solidFill>
                  <a:srgbClr val="FFFFFF"/>
                </a:solidFill>
                <a:latin typeface="Microsoft Sans Serif"/>
                <a:cs typeface="Microsoft Sans Serif"/>
              </a:rPr>
              <a:t> </a:t>
            </a:r>
            <a:r>
              <a:rPr sz="3250" spc="60" dirty="0">
                <a:solidFill>
                  <a:srgbClr val="FFFFFF"/>
                </a:solidFill>
                <a:latin typeface="Microsoft Sans Serif"/>
                <a:cs typeface="Microsoft Sans Serif"/>
              </a:rPr>
              <a:t>history.</a:t>
            </a:r>
            <a:endParaRPr sz="3250">
              <a:latin typeface="Microsoft Sans Serif"/>
              <a:cs typeface="Microsoft Sans Serif"/>
            </a:endParaRPr>
          </a:p>
          <a:p>
            <a:pPr marL="406400" indent="-387350">
              <a:lnSpc>
                <a:spcPct val="100000"/>
              </a:lnSpc>
              <a:spcBef>
                <a:spcPts val="595"/>
              </a:spcBef>
              <a:buFont typeface="Microsoft Sans Serif"/>
              <a:buAutoNum type="arabicPeriod" startAt="3"/>
              <a:tabLst>
                <a:tab pos="407034" algn="l"/>
              </a:tabLst>
            </a:pPr>
            <a:r>
              <a:rPr sz="3450" b="1" spc="-200" dirty="0">
                <a:solidFill>
                  <a:srgbClr val="FFFFFF"/>
                </a:solidFill>
                <a:latin typeface="Tahoma"/>
                <a:cs typeface="Tahoma"/>
              </a:rPr>
              <a:t>B</a:t>
            </a:r>
            <a:r>
              <a:rPr sz="3450" b="1" spc="-135" dirty="0">
                <a:solidFill>
                  <a:srgbClr val="FFFFFF"/>
                </a:solidFill>
                <a:latin typeface="Tahoma"/>
                <a:cs typeface="Tahoma"/>
              </a:rPr>
              <a:t>r</a:t>
            </a:r>
            <a:r>
              <a:rPr sz="3450" b="1" spc="-85" dirty="0">
                <a:solidFill>
                  <a:srgbClr val="FFFFFF"/>
                </a:solidFill>
                <a:latin typeface="Tahoma"/>
                <a:cs typeface="Tahoma"/>
              </a:rPr>
              <a:t>a</a:t>
            </a:r>
            <a:r>
              <a:rPr sz="3450" b="1" spc="-120" dirty="0">
                <a:solidFill>
                  <a:srgbClr val="FFFFFF"/>
                </a:solidFill>
                <a:latin typeface="Tahoma"/>
                <a:cs typeface="Tahoma"/>
              </a:rPr>
              <a:t>n</a:t>
            </a:r>
            <a:r>
              <a:rPr sz="3450" b="1" spc="240" dirty="0">
                <a:solidFill>
                  <a:srgbClr val="FFFFFF"/>
                </a:solidFill>
                <a:latin typeface="Tahoma"/>
                <a:cs typeface="Tahoma"/>
              </a:rPr>
              <a:t>c</a:t>
            </a:r>
            <a:r>
              <a:rPr sz="3450" b="1" spc="-120" dirty="0">
                <a:solidFill>
                  <a:srgbClr val="FFFFFF"/>
                </a:solidFill>
                <a:latin typeface="Tahoma"/>
                <a:cs typeface="Tahoma"/>
              </a:rPr>
              <a:t>h</a:t>
            </a:r>
            <a:r>
              <a:rPr sz="3450" b="1" spc="-125" dirty="0">
                <a:solidFill>
                  <a:srgbClr val="FFFFFF"/>
                </a:solidFill>
                <a:latin typeface="Tahoma"/>
                <a:cs typeface="Tahoma"/>
              </a:rPr>
              <a:t>i</a:t>
            </a:r>
            <a:r>
              <a:rPr sz="3450" b="1" spc="-120" dirty="0">
                <a:solidFill>
                  <a:srgbClr val="FFFFFF"/>
                </a:solidFill>
                <a:latin typeface="Tahoma"/>
                <a:cs typeface="Tahoma"/>
              </a:rPr>
              <a:t>n</a:t>
            </a:r>
            <a:r>
              <a:rPr sz="3450" b="1" spc="-210" dirty="0">
                <a:solidFill>
                  <a:srgbClr val="FFFFFF"/>
                </a:solidFill>
                <a:latin typeface="Tahoma"/>
                <a:cs typeface="Tahoma"/>
              </a:rPr>
              <a:t>g</a:t>
            </a:r>
            <a:r>
              <a:rPr sz="3450" b="1" spc="-195" dirty="0">
                <a:solidFill>
                  <a:srgbClr val="FFFFFF"/>
                </a:solidFill>
                <a:latin typeface="Tahoma"/>
                <a:cs typeface="Tahoma"/>
              </a:rPr>
              <a:t> </a:t>
            </a:r>
            <a:r>
              <a:rPr sz="3450" b="1" spc="-85" dirty="0">
                <a:solidFill>
                  <a:srgbClr val="FFFFFF"/>
                </a:solidFill>
                <a:latin typeface="Tahoma"/>
                <a:cs typeface="Tahoma"/>
              </a:rPr>
              <a:t>a</a:t>
            </a:r>
            <a:r>
              <a:rPr sz="3450" b="1" spc="-120" dirty="0">
                <a:solidFill>
                  <a:srgbClr val="FFFFFF"/>
                </a:solidFill>
                <a:latin typeface="Tahoma"/>
                <a:cs typeface="Tahoma"/>
              </a:rPr>
              <a:t>n</a:t>
            </a:r>
            <a:r>
              <a:rPr sz="3450" b="1" spc="75" dirty="0">
                <a:solidFill>
                  <a:srgbClr val="FFFFFF"/>
                </a:solidFill>
                <a:latin typeface="Tahoma"/>
                <a:cs typeface="Tahoma"/>
              </a:rPr>
              <a:t>d</a:t>
            </a:r>
            <a:r>
              <a:rPr sz="3450" b="1" spc="-195" dirty="0">
                <a:solidFill>
                  <a:srgbClr val="FFFFFF"/>
                </a:solidFill>
                <a:latin typeface="Tahoma"/>
                <a:cs typeface="Tahoma"/>
              </a:rPr>
              <a:t> </a:t>
            </a:r>
            <a:r>
              <a:rPr sz="3450" b="1" spc="-45" dirty="0">
                <a:solidFill>
                  <a:srgbClr val="FFFFFF"/>
                </a:solidFill>
                <a:latin typeface="Tahoma"/>
                <a:cs typeface="Tahoma"/>
              </a:rPr>
              <a:t>M</a:t>
            </a:r>
            <a:r>
              <a:rPr sz="3450" b="1" spc="5" dirty="0">
                <a:solidFill>
                  <a:srgbClr val="FFFFFF"/>
                </a:solidFill>
                <a:latin typeface="Tahoma"/>
                <a:cs typeface="Tahoma"/>
              </a:rPr>
              <a:t>e</a:t>
            </a:r>
            <a:r>
              <a:rPr sz="3450" b="1" spc="-135" dirty="0">
                <a:solidFill>
                  <a:srgbClr val="FFFFFF"/>
                </a:solidFill>
                <a:latin typeface="Tahoma"/>
                <a:cs typeface="Tahoma"/>
              </a:rPr>
              <a:t>r</a:t>
            </a:r>
            <a:r>
              <a:rPr sz="3450" b="1" spc="-210" dirty="0">
                <a:solidFill>
                  <a:srgbClr val="FFFFFF"/>
                </a:solidFill>
                <a:latin typeface="Tahoma"/>
                <a:cs typeface="Tahoma"/>
              </a:rPr>
              <a:t>g</a:t>
            </a:r>
            <a:r>
              <a:rPr sz="3450" b="1" spc="-125" dirty="0">
                <a:solidFill>
                  <a:srgbClr val="FFFFFF"/>
                </a:solidFill>
                <a:latin typeface="Tahoma"/>
                <a:cs typeface="Tahoma"/>
              </a:rPr>
              <a:t>i</a:t>
            </a:r>
            <a:r>
              <a:rPr sz="3450" b="1" spc="-120" dirty="0">
                <a:solidFill>
                  <a:srgbClr val="FFFFFF"/>
                </a:solidFill>
                <a:latin typeface="Tahoma"/>
                <a:cs typeface="Tahoma"/>
              </a:rPr>
              <a:t>n</a:t>
            </a:r>
            <a:r>
              <a:rPr sz="3450" b="1" spc="-210" dirty="0">
                <a:solidFill>
                  <a:srgbClr val="FFFFFF"/>
                </a:solidFill>
                <a:latin typeface="Tahoma"/>
                <a:cs typeface="Tahoma"/>
              </a:rPr>
              <a:t>g</a:t>
            </a:r>
            <a:r>
              <a:rPr sz="3450" b="1" spc="-420" dirty="0">
                <a:solidFill>
                  <a:srgbClr val="FFFFFF"/>
                </a:solidFill>
                <a:latin typeface="Tahoma"/>
                <a:cs typeface="Tahoma"/>
              </a:rPr>
              <a:t>:</a:t>
            </a:r>
            <a:endParaRPr sz="3450">
              <a:latin typeface="Tahoma"/>
              <a:cs typeface="Tahoma"/>
            </a:endParaRPr>
          </a:p>
          <a:p>
            <a:pPr marL="362585" marR="5080" indent="143510">
              <a:lnSpc>
                <a:spcPts val="4680"/>
              </a:lnSpc>
              <a:spcBef>
                <a:spcPts val="245"/>
              </a:spcBef>
            </a:pPr>
            <a:r>
              <a:rPr sz="3250" spc="100" dirty="0">
                <a:solidFill>
                  <a:srgbClr val="FFFFFF"/>
                </a:solidFill>
                <a:latin typeface="Microsoft Sans Serif"/>
                <a:cs typeface="Microsoft Sans Serif"/>
              </a:rPr>
              <a:t>Git</a:t>
            </a:r>
            <a:r>
              <a:rPr sz="3250" spc="275" dirty="0">
                <a:solidFill>
                  <a:srgbClr val="FFFFFF"/>
                </a:solidFill>
                <a:latin typeface="Microsoft Sans Serif"/>
                <a:cs typeface="Microsoft Sans Serif"/>
              </a:rPr>
              <a:t> </a:t>
            </a:r>
            <a:r>
              <a:rPr sz="3250" spc="30" dirty="0">
                <a:solidFill>
                  <a:srgbClr val="FFFFFF"/>
                </a:solidFill>
                <a:latin typeface="Microsoft Sans Serif"/>
                <a:cs typeface="Microsoft Sans Serif"/>
              </a:rPr>
              <a:t>enables</a:t>
            </a:r>
            <a:r>
              <a:rPr sz="3250" spc="280" dirty="0">
                <a:solidFill>
                  <a:srgbClr val="FFFFFF"/>
                </a:solidFill>
                <a:latin typeface="Microsoft Sans Serif"/>
                <a:cs typeface="Microsoft Sans Serif"/>
              </a:rPr>
              <a:t> </a:t>
            </a:r>
            <a:r>
              <a:rPr sz="3250" spc="35" dirty="0">
                <a:solidFill>
                  <a:srgbClr val="FFFFFF"/>
                </a:solidFill>
                <a:latin typeface="Microsoft Sans Serif"/>
                <a:cs typeface="Microsoft Sans Serif"/>
              </a:rPr>
              <a:t>easy</a:t>
            </a:r>
            <a:r>
              <a:rPr sz="3250" spc="280" dirty="0">
                <a:solidFill>
                  <a:srgbClr val="FFFFFF"/>
                </a:solidFill>
                <a:latin typeface="Microsoft Sans Serif"/>
                <a:cs typeface="Microsoft Sans Serif"/>
              </a:rPr>
              <a:t> </a:t>
            </a:r>
            <a:r>
              <a:rPr sz="3250" spc="65" dirty="0">
                <a:solidFill>
                  <a:srgbClr val="FFFFFF"/>
                </a:solidFill>
                <a:latin typeface="Microsoft Sans Serif"/>
                <a:cs typeface="Microsoft Sans Serif"/>
              </a:rPr>
              <a:t>branching</a:t>
            </a:r>
            <a:r>
              <a:rPr sz="3250" spc="275" dirty="0">
                <a:solidFill>
                  <a:srgbClr val="FFFFFF"/>
                </a:solidFill>
                <a:latin typeface="Microsoft Sans Serif"/>
                <a:cs typeface="Microsoft Sans Serif"/>
              </a:rPr>
              <a:t> </a:t>
            </a:r>
            <a:r>
              <a:rPr sz="3250" spc="225" dirty="0">
                <a:solidFill>
                  <a:srgbClr val="FFFFFF"/>
                </a:solidFill>
                <a:latin typeface="Microsoft Sans Serif"/>
                <a:cs typeface="Microsoft Sans Serif"/>
              </a:rPr>
              <a:t>to</a:t>
            </a:r>
            <a:r>
              <a:rPr sz="3250" spc="280" dirty="0">
                <a:solidFill>
                  <a:srgbClr val="FFFFFF"/>
                </a:solidFill>
                <a:latin typeface="Microsoft Sans Serif"/>
                <a:cs typeface="Microsoft Sans Serif"/>
              </a:rPr>
              <a:t> </a:t>
            </a:r>
            <a:r>
              <a:rPr sz="3250" spc="75" dirty="0">
                <a:solidFill>
                  <a:srgbClr val="FFFFFF"/>
                </a:solidFill>
                <a:latin typeface="Microsoft Sans Serif"/>
                <a:cs typeface="Microsoft Sans Serif"/>
              </a:rPr>
              <a:t>work</a:t>
            </a:r>
            <a:r>
              <a:rPr sz="3250" spc="280" dirty="0">
                <a:solidFill>
                  <a:srgbClr val="FFFFFF"/>
                </a:solidFill>
                <a:latin typeface="Microsoft Sans Serif"/>
                <a:cs typeface="Microsoft Sans Serif"/>
              </a:rPr>
              <a:t> </a:t>
            </a:r>
            <a:r>
              <a:rPr sz="3250" spc="75" dirty="0">
                <a:solidFill>
                  <a:srgbClr val="FFFFFF"/>
                </a:solidFill>
                <a:latin typeface="Microsoft Sans Serif"/>
                <a:cs typeface="Microsoft Sans Serif"/>
              </a:rPr>
              <a:t>on</a:t>
            </a:r>
            <a:r>
              <a:rPr sz="3250" spc="275" dirty="0">
                <a:solidFill>
                  <a:srgbClr val="FFFFFF"/>
                </a:solidFill>
                <a:latin typeface="Microsoft Sans Serif"/>
                <a:cs typeface="Microsoft Sans Serif"/>
              </a:rPr>
              <a:t> </a:t>
            </a:r>
            <a:r>
              <a:rPr sz="3250" spc="125" dirty="0">
                <a:solidFill>
                  <a:srgbClr val="FFFFFF"/>
                </a:solidFill>
                <a:latin typeface="Microsoft Sans Serif"/>
                <a:cs typeface="Microsoft Sans Serif"/>
              </a:rPr>
              <a:t>different</a:t>
            </a:r>
            <a:r>
              <a:rPr sz="3250" spc="280" dirty="0">
                <a:solidFill>
                  <a:srgbClr val="FFFFFF"/>
                </a:solidFill>
                <a:latin typeface="Microsoft Sans Serif"/>
                <a:cs typeface="Microsoft Sans Serif"/>
              </a:rPr>
              <a:t> </a:t>
            </a:r>
            <a:r>
              <a:rPr sz="3250" spc="80" dirty="0">
                <a:solidFill>
                  <a:srgbClr val="FFFFFF"/>
                </a:solidFill>
                <a:latin typeface="Microsoft Sans Serif"/>
                <a:cs typeface="Microsoft Sans Serif"/>
              </a:rPr>
              <a:t>features</a:t>
            </a:r>
            <a:r>
              <a:rPr sz="3250" spc="280" dirty="0">
                <a:solidFill>
                  <a:srgbClr val="FFFFFF"/>
                </a:solidFill>
                <a:latin typeface="Microsoft Sans Serif"/>
                <a:cs typeface="Microsoft Sans Serif"/>
              </a:rPr>
              <a:t> </a:t>
            </a:r>
            <a:r>
              <a:rPr sz="3250" spc="100" dirty="0">
                <a:solidFill>
                  <a:srgbClr val="FFFFFF"/>
                </a:solidFill>
                <a:latin typeface="Microsoft Sans Serif"/>
                <a:cs typeface="Microsoft Sans Serif"/>
              </a:rPr>
              <a:t>or</a:t>
            </a:r>
            <a:r>
              <a:rPr sz="3250" spc="275" dirty="0">
                <a:solidFill>
                  <a:srgbClr val="FFFFFF"/>
                </a:solidFill>
                <a:latin typeface="Microsoft Sans Serif"/>
                <a:cs typeface="Microsoft Sans Serif"/>
              </a:rPr>
              <a:t> </a:t>
            </a:r>
            <a:r>
              <a:rPr sz="3250" spc="35" dirty="0">
                <a:solidFill>
                  <a:srgbClr val="FFFFFF"/>
                </a:solidFill>
                <a:latin typeface="Microsoft Sans Serif"/>
                <a:cs typeface="Microsoft Sans Serif"/>
              </a:rPr>
              <a:t>changes</a:t>
            </a:r>
            <a:r>
              <a:rPr sz="3250" spc="280" dirty="0">
                <a:solidFill>
                  <a:srgbClr val="FFFFFF"/>
                </a:solidFill>
                <a:latin typeface="Microsoft Sans Serif"/>
                <a:cs typeface="Microsoft Sans Serif"/>
              </a:rPr>
              <a:t> </a:t>
            </a:r>
            <a:r>
              <a:rPr sz="3250" spc="105" dirty="0">
                <a:solidFill>
                  <a:srgbClr val="FFFFFF"/>
                </a:solidFill>
                <a:latin typeface="Microsoft Sans Serif"/>
                <a:cs typeface="Microsoft Sans Serif"/>
              </a:rPr>
              <a:t>independently </a:t>
            </a:r>
            <a:r>
              <a:rPr sz="3250" spc="-850" dirty="0">
                <a:solidFill>
                  <a:srgbClr val="FFFFFF"/>
                </a:solidFill>
                <a:latin typeface="Microsoft Sans Serif"/>
                <a:cs typeface="Microsoft Sans Serif"/>
              </a:rPr>
              <a:t> </a:t>
            </a:r>
            <a:r>
              <a:rPr sz="3250" spc="70" dirty="0">
                <a:solidFill>
                  <a:srgbClr val="FFFFFF"/>
                </a:solidFill>
                <a:latin typeface="Microsoft Sans Serif"/>
                <a:cs typeface="Microsoft Sans Serif"/>
              </a:rPr>
              <a:t>and</a:t>
            </a:r>
            <a:r>
              <a:rPr sz="3250" spc="-5" dirty="0">
                <a:solidFill>
                  <a:srgbClr val="FFFFFF"/>
                </a:solidFill>
                <a:latin typeface="Microsoft Sans Serif"/>
                <a:cs typeface="Microsoft Sans Serif"/>
              </a:rPr>
              <a:t> </a:t>
            </a:r>
            <a:r>
              <a:rPr sz="3250" spc="10" dirty="0">
                <a:solidFill>
                  <a:srgbClr val="FFFFFF"/>
                </a:solidFill>
                <a:latin typeface="Microsoft Sans Serif"/>
                <a:cs typeface="Microsoft Sans Serif"/>
              </a:rPr>
              <a:t>allows</a:t>
            </a:r>
            <a:r>
              <a:rPr sz="3250" spc="-5" dirty="0">
                <a:solidFill>
                  <a:srgbClr val="FFFFFF"/>
                </a:solidFill>
                <a:latin typeface="Microsoft Sans Serif"/>
                <a:cs typeface="Microsoft Sans Serif"/>
              </a:rPr>
              <a:t> </a:t>
            </a:r>
            <a:r>
              <a:rPr sz="3250" spc="15" dirty="0">
                <a:solidFill>
                  <a:srgbClr val="FFFFFF"/>
                </a:solidFill>
                <a:latin typeface="Microsoft Sans Serif"/>
                <a:cs typeface="Microsoft Sans Serif"/>
              </a:rPr>
              <a:t>seamless</a:t>
            </a:r>
            <a:r>
              <a:rPr sz="3250" spc="-5" dirty="0">
                <a:solidFill>
                  <a:srgbClr val="FFFFFF"/>
                </a:solidFill>
                <a:latin typeface="Microsoft Sans Serif"/>
                <a:cs typeface="Microsoft Sans Serif"/>
              </a:rPr>
              <a:t> </a:t>
            </a:r>
            <a:r>
              <a:rPr sz="3250" spc="45" dirty="0">
                <a:solidFill>
                  <a:srgbClr val="FFFFFF"/>
                </a:solidFill>
                <a:latin typeface="Microsoft Sans Serif"/>
                <a:cs typeface="Microsoft Sans Serif"/>
              </a:rPr>
              <a:t>merging</a:t>
            </a:r>
            <a:r>
              <a:rPr sz="3250" spc="-5" dirty="0">
                <a:solidFill>
                  <a:srgbClr val="FFFFFF"/>
                </a:solidFill>
                <a:latin typeface="Microsoft Sans Serif"/>
                <a:cs typeface="Microsoft Sans Serif"/>
              </a:rPr>
              <a:t> </a:t>
            </a:r>
            <a:r>
              <a:rPr sz="3250" spc="140" dirty="0">
                <a:solidFill>
                  <a:srgbClr val="FFFFFF"/>
                </a:solidFill>
                <a:latin typeface="Microsoft Sans Serif"/>
                <a:cs typeface="Microsoft Sans Serif"/>
              </a:rPr>
              <a:t>of</a:t>
            </a:r>
            <a:r>
              <a:rPr sz="3250" spc="-5" dirty="0">
                <a:solidFill>
                  <a:srgbClr val="FFFFFF"/>
                </a:solidFill>
                <a:latin typeface="Microsoft Sans Serif"/>
                <a:cs typeface="Microsoft Sans Serif"/>
              </a:rPr>
              <a:t> </a:t>
            </a:r>
            <a:r>
              <a:rPr sz="3250" spc="30" dirty="0">
                <a:solidFill>
                  <a:srgbClr val="FFFFFF"/>
                </a:solidFill>
                <a:latin typeface="Microsoft Sans Serif"/>
                <a:cs typeface="Microsoft Sans Serif"/>
              </a:rPr>
              <a:t>branches.</a:t>
            </a:r>
            <a:endParaRPr sz="3250">
              <a:latin typeface="Microsoft Sans Serif"/>
              <a:cs typeface="Microsoft Sans Serif"/>
            </a:endParaRPr>
          </a:p>
          <a:p>
            <a:pPr marL="406400" indent="-394335">
              <a:lnSpc>
                <a:spcPct val="100000"/>
              </a:lnSpc>
              <a:spcBef>
                <a:spcPts val="595"/>
              </a:spcBef>
              <a:buFont typeface="Microsoft Sans Serif"/>
              <a:buAutoNum type="arabicPeriod" startAt="4"/>
              <a:tabLst>
                <a:tab pos="407034" algn="l"/>
              </a:tabLst>
            </a:pPr>
            <a:r>
              <a:rPr sz="3450" b="1" spc="-80" dirty="0">
                <a:solidFill>
                  <a:srgbClr val="FFFFFF"/>
                </a:solidFill>
                <a:latin typeface="Tahoma"/>
                <a:cs typeface="Tahoma"/>
              </a:rPr>
              <a:t>L</a:t>
            </a:r>
            <a:r>
              <a:rPr sz="3450" b="1" spc="-45" dirty="0">
                <a:solidFill>
                  <a:srgbClr val="FFFFFF"/>
                </a:solidFill>
                <a:latin typeface="Tahoma"/>
                <a:cs typeface="Tahoma"/>
              </a:rPr>
              <a:t>o</a:t>
            </a:r>
            <a:r>
              <a:rPr sz="3450" b="1" spc="240" dirty="0">
                <a:solidFill>
                  <a:srgbClr val="FFFFFF"/>
                </a:solidFill>
                <a:latin typeface="Tahoma"/>
                <a:cs typeface="Tahoma"/>
              </a:rPr>
              <a:t>c</a:t>
            </a:r>
            <a:r>
              <a:rPr sz="3450" b="1" spc="-85" dirty="0">
                <a:solidFill>
                  <a:srgbClr val="FFFFFF"/>
                </a:solidFill>
                <a:latin typeface="Tahoma"/>
                <a:cs typeface="Tahoma"/>
              </a:rPr>
              <a:t>a</a:t>
            </a:r>
            <a:r>
              <a:rPr sz="3450" b="1" spc="-150" dirty="0">
                <a:solidFill>
                  <a:srgbClr val="FFFFFF"/>
                </a:solidFill>
                <a:latin typeface="Tahoma"/>
                <a:cs typeface="Tahoma"/>
              </a:rPr>
              <a:t>l</a:t>
            </a:r>
            <a:r>
              <a:rPr sz="3450" b="1" spc="-195" dirty="0">
                <a:solidFill>
                  <a:srgbClr val="FFFFFF"/>
                </a:solidFill>
                <a:latin typeface="Tahoma"/>
                <a:cs typeface="Tahoma"/>
              </a:rPr>
              <a:t> </a:t>
            </a:r>
            <a:r>
              <a:rPr sz="3450" b="1" spc="65" dirty="0">
                <a:solidFill>
                  <a:srgbClr val="FFFFFF"/>
                </a:solidFill>
                <a:latin typeface="Tahoma"/>
                <a:cs typeface="Tahoma"/>
              </a:rPr>
              <a:t>O</a:t>
            </a:r>
            <a:r>
              <a:rPr sz="3450" b="1" spc="70" dirty="0">
                <a:solidFill>
                  <a:srgbClr val="FFFFFF"/>
                </a:solidFill>
                <a:latin typeface="Tahoma"/>
                <a:cs typeface="Tahoma"/>
              </a:rPr>
              <a:t>p</a:t>
            </a:r>
            <a:r>
              <a:rPr sz="3450" b="1" spc="5" dirty="0">
                <a:solidFill>
                  <a:srgbClr val="FFFFFF"/>
                </a:solidFill>
                <a:latin typeface="Tahoma"/>
                <a:cs typeface="Tahoma"/>
              </a:rPr>
              <a:t>e</a:t>
            </a:r>
            <a:r>
              <a:rPr sz="3450" b="1" spc="-135" dirty="0">
                <a:solidFill>
                  <a:srgbClr val="FFFFFF"/>
                </a:solidFill>
                <a:latin typeface="Tahoma"/>
                <a:cs typeface="Tahoma"/>
              </a:rPr>
              <a:t>r</a:t>
            </a:r>
            <a:r>
              <a:rPr sz="3450" b="1" spc="-85" dirty="0">
                <a:solidFill>
                  <a:srgbClr val="FFFFFF"/>
                </a:solidFill>
                <a:latin typeface="Tahoma"/>
                <a:cs typeface="Tahoma"/>
              </a:rPr>
              <a:t>a</a:t>
            </a:r>
            <a:r>
              <a:rPr sz="3450" b="1" spc="15" dirty="0">
                <a:solidFill>
                  <a:srgbClr val="FFFFFF"/>
                </a:solidFill>
                <a:latin typeface="Tahoma"/>
                <a:cs typeface="Tahoma"/>
              </a:rPr>
              <a:t>t</a:t>
            </a:r>
            <a:r>
              <a:rPr sz="3450" b="1" spc="-125" dirty="0">
                <a:solidFill>
                  <a:srgbClr val="FFFFFF"/>
                </a:solidFill>
                <a:latin typeface="Tahoma"/>
                <a:cs typeface="Tahoma"/>
              </a:rPr>
              <a:t>i</a:t>
            </a:r>
            <a:r>
              <a:rPr sz="3450" b="1" spc="-45" dirty="0">
                <a:solidFill>
                  <a:srgbClr val="FFFFFF"/>
                </a:solidFill>
                <a:latin typeface="Tahoma"/>
                <a:cs typeface="Tahoma"/>
              </a:rPr>
              <a:t>o</a:t>
            </a:r>
            <a:r>
              <a:rPr sz="3450" b="1" spc="-120" dirty="0">
                <a:solidFill>
                  <a:srgbClr val="FFFFFF"/>
                </a:solidFill>
                <a:latin typeface="Tahoma"/>
                <a:cs typeface="Tahoma"/>
              </a:rPr>
              <a:t>n</a:t>
            </a:r>
            <a:r>
              <a:rPr sz="3450" b="1" spc="30" dirty="0">
                <a:solidFill>
                  <a:srgbClr val="FFFFFF"/>
                </a:solidFill>
                <a:latin typeface="Tahoma"/>
                <a:cs typeface="Tahoma"/>
              </a:rPr>
              <a:t>s</a:t>
            </a:r>
            <a:r>
              <a:rPr sz="3450" b="1" spc="-420" dirty="0">
                <a:solidFill>
                  <a:srgbClr val="FFFFFF"/>
                </a:solidFill>
                <a:latin typeface="Tahoma"/>
                <a:cs typeface="Tahoma"/>
              </a:rPr>
              <a:t>:</a:t>
            </a:r>
            <a:endParaRPr sz="3450">
              <a:latin typeface="Tahoma"/>
              <a:cs typeface="Tahoma"/>
            </a:endParaRPr>
          </a:p>
          <a:p>
            <a:pPr marL="362585" marR="5080" indent="224790">
              <a:lnSpc>
                <a:spcPts val="4680"/>
              </a:lnSpc>
              <a:spcBef>
                <a:spcPts val="50"/>
              </a:spcBef>
              <a:tabLst>
                <a:tab pos="1769745" algn="l"/>
                <a:tab pos="2564130" algn="l"/>
                <a:tab pos="4841240" algn="l"/>
                <a:tab pos="5672455" algn="l"/>
                <a:tab pos="7931784" algn="l"/>
                <a:tab pos="9434195" algn="l"/>
                <a:tab pos="11019155" algn="l"/>
                <a:tab pos="11501755" algn="l"/>
                <a:tab pos="12451715" algn="l"/>
                <a:tab pos="13393419" algn="l"/>
                <a:tab pos="15260955" algn="l"/>
              </a:tabLst>
            </a:pPr>
            <a:r>
              <a:rPr sz="3250" spc="30" dirty="0">
                <a:solidFill>
                  <a:srgbClr val="FFFFFF"/>
                </a:solidFill>
                <a:latin typeface="Microsoft Sans Serif"/>
                <a:cs typeface="Microsoft Sans Serif"/>
              </a:rPr>
              <a:t>M</a:t>
            </a:r>
            <a:r>
              <a:rPr sz="3250" spc="105" dirty="0">
                <a:solidFill>
                  <a:srgbClr val="FFFFFF"/>
                </a:solidFill>
                <a:latin typeface="Microsoft Sans Serif"/>
                <a:cs typeface="Microsoft Sans Serif"/>
              </a:rPr>
              <a:t>o</a:t>
            </a:r>
            <a:r>
              <a:rPr sz="3250" spc="-10" dirty="0">
                <a:solidFill>
                  <a:srgbClr val="FFFFFF"/>
                </a:solidFill>
                <a:latin typeface="Microsoft Sans Serif"/>
                <a:cs typeface="Microsoft Sans Serif"/>
              </a:rPr>
              <a:t>s</a:t>
            </a:r>
            <a:r>
              <a:rPr sz="3250" spc="350" dirty="0">
                <a:solidFill>
                  <a:srgbClr val="FFFFFF"/>
                </a:solidFill>
                <a:latin typeface="Microsoft Sans Serif"/>
                <a:cs typeface="Microsoft Sans Serif"/>
              </a:rPr>
              <a:t>t</a:t>
            </a:r>
            <a:r>
              <a:rPr sz="3250" dirty="0">
                <a:solidFill>
                  <a:srgbClr val="FFFFFF"/>
                </a:solidFill>
                <a:latin typeface="Microsoft Sans Serif"/>
                <a:cs typeface="Microsoft Sans Serif"/>
              </a:rPr>
              <a:t>	</a:t>
            </a:r>
            <a:r>
              <a:rPr sz="3250" spc="-80" dirty="0">
                <a:solidFill>
                  <a:srgbClr val="FFFFFF"/>
                </a:solidFill>
                <a:latin typeface="Microsoft Sans Serif"/>
                <a:cs typeface="Microsoft Sans Serif"/>
              </a:rPr>
              <a:t>G</a:t>
            </a:r>
            <a:r>
              <a:rPr sz="3250" spc="25" dirty="0">
                <a:solidFill>
                  <a:srgbClr val="FFFFFF"/>
                </a:solidFill>
                <a:latin typeface="Microsoft Sans Serif"/>
                <a:cs typeface="Microsoft Sans Serif"/>
              </a:rPr>
              <a:t>i</a:t>
            </a:r>
            <a:r>
              <a:rPr sz="3250" spc="350" dirty="0">
                <a:solidFill>
                  <a:srgbClr val="FFFFFF"/>
                </a:solidFill>
                <a:latin typeface="Microsoft Sans Serif"/>
                <a:cs typeface="Microsoft Sans Serif"/>
              </a:rPr>
              <a:t>t</a:t>
            </a:r>
            <a:r>
              <a:rPr sz="3250" dirty="0">
                <a:solidFill>
                  <a:srgbClr val="FFFFFF"/>
                </a:solidFill>
                <a:latin typeface="Microsoft Sans Serif"/>
                <a:cs typeface="Microsoft Sans Serif"/>
              </a:rPr>
              <a:t>	</a:t>
            </a:r>
            <a:r>
              <a:rPr sz="3250" spc="105" dirty="0">
                <a:solidFill>
                  <a:srgbClr val="FFFFFF"/>
                </a:solidFill>
                <a:latin typeface="Microsoft Sans Serif"/>
                <a:cs typeface="Microsoft Sans Serif"/>
              </a:rPr>
              <a:t>o</a:t>
            </a:r>
            <a:r>
              <a:rPr sz="3250" spc="220" dirty="0">
                <a:solidFill>
                  <a:srgbClr val="FFFFFF"/>
                </a:solidFill>
                <a:latin typeface="Microsoft Sans Serif"/>
                <a:cs typeface="Microsoft Sans Serif"/>
              </a:rPr>
              <a:t>p</a:t>
            </a:r>
            <a:r>
              <a:rPr sz="3250" spc="30" dirty="0">
                <a:solidFill>
                  <a:srgbClr val="FFFFFF"/>
                </a:solidFill>
                <a:latin typeface="Microsoft Sans Serif"/>
                <a:cs typeface="Microsoft Sans Serif"/>
              </a:rPr>
              <a:t>e</a:t>
            </a:r>
            <a:r>
              <a:rPr sz="3250" spc="85" dirty="0">
                <a:solidFill>
                  <a:srgbClr val="FFFFFF"/>
                </a:solidFill>
                <a:latin typeface="Microsoft Sans Serif"/>
                <a:cs typeface="Microsoft Sans Serif"/>
              </a:rPr>
              <a:t>r</a:t>
            </a:r>
            <a:r>
              <a:rPr sz="3250" spc="-60" dirty="0">
                <a:solidFill>
                  <a:srgbClr val="FFFFFF"/>
                </a:solidFill>
                <a:latin typeface="Microsoft Sans Serif"/>
                <a:cs typeface="Microsoft Sans Serif"/>
              </a:rPr>
              <a:t>a</a:t>
            </a:r>
            <a:r>
              <a:rPr sz="3250" spc="345" dirty="0">
                <a:solidFill>
                  <a:srgbClr val="FFFFFF"/>
                </a:solidFill>
                <a:latin typeface="Microsoft Sans Serif"/>
                <a:cs typeface="Microsoft Sans Serif"/>
              </a:rPr>
              <a:t>t</a:t>
            </a:r>
            <a:r>
              <a:rPr sz="3250" spc="25" dirty="0">
                <a:solidFill>
                  <a:srgbClr val="FFFFFF"/>
                </a:solidFill>
                <a:latin typeface="Microsoft Sans Serif"/>
                <a:cs typeface="Microsoft Sans Serif"/>
              </a:rPr>
              <a:t>i</a:t>
            </a:r>
            <a:r>
              <a:rPr sz="3250" spc="105" dirty="0">
                <a:solidFill>
                  <a:srgbClr val="FFFFFF"/>
                </a:solidFill>
                <a:latin typeface="Microsoft Sans Serif"/>
                <a:cs typeface="Microsoft Sans Serif"/>
              </a:rPr>
              <a:t>o</a:t>
            </a:r>
            <a:r>
              <a:rPr sz="3250" spc="40" dirty="0">
                <a:solidFill>
                  <a:srgbClr val="FFFFFF"/>
                </a:solidFill>
                <a:latin typeface="Microsoft Sans Serif"/>
                <a:cs typeface="Microsoft Sans Serif"/>
              </a:rPr>
              <a:t>n</a:t>
            </a:r>
            <a:r>
              <a:rPr sz="3250" spc="-5" dirty="0">
                <a:solidFill>
                  <a:srgbClr val="FFFFFF"/>
                </a:solidFill>
                <a:latin typeface="Microsoft Sans Serif"/>
                <a:cs typeface="Microsoft Sans Serif"/>
              </a:rPr>
              <a:t>s</a:t>
            </a:r>
            <a:r>
              <a:rPr sz="3250" dirty="0">
                <a:solidFill>
                  <a:srgbClr val="FFFFFF"/>
                </a:solidFill>
                <a:latin typeface="Microsoft Sans Serif"/>
                <a:cs typeface="Microsoft Sans Serif"/>
              </a:rPr>
              <a:t>	</a:t>
            </a:r>
            <a:r>
              <a:rPr sz="3250" spc="-60" dirty="0">
                <a:solidFill>
                  <a:srgbClr val="FFFFFF"/>
                </a:solidFill>
                <a:latin typeface="Microsoft Sans Serif"/>
                <a:cs typeface="Microsoft Sans Serif"/>
              </a:rPr>
              <a:t>a</a:t>
            </a:r>
            <a:r>
              <a:rPr sz="3250" spc="85" dirty="0">
                <a:solidFill>
                  <a:srgbClr val="FFFFFF"/>
                </a:solidFill>
                <a:latin typeface="Microsoft Sans Serif"/>
                <a:cs typeface="Microsoft Sans Serif"/>
              </a:rPr>
              <a:t>r</a:t>
            </a:r>
            <a:r>
              <a:rPr sz="3250" spc="35" dirty="0">
                <a:solidFill>
                  <a:srgbClr val="FFFFFF"/>
                </a:solidFill>
                <a:latin typeface="Microsoft Sans Serif"/>
                <a:cs typeface="Microsoft Sans Serif"/>
              </a:rPr>
              <a:t>e</a:t>
            </a:r>
            <a:r>
              <a:rPr sz="3250" dirty="0">
                <a:solidFill>
                  <a:srgbClr val="FFFFFF"/>
                </a:solidFill>
                <a:latin typeface="Microsoft Sans Serif"/>
                <a:cs typeface="Microsoft Sans Serif"/>
              </a:rPr>
              <a:t>	</a:t>
            </a:r>
            <a:r>
              <a:rPr sz="3250" spc="220" dirty="0">
                <a:solidFill>
                  <a:srgbClr val="FFFFFF"/>
                </a:solidFill>
                <a:latin typeface="Microsoft Sans Serif"/>
                <a:cs typeface="Microsoft Sans Serif"/>
              </a:rPr>
              <a:t>p</a:t>
            </a:r>
            <a:r>
              <a:rPr sz="3250" spc="30" dirty="0">
                <a:solidFill>
                  <a:srgbClr val="FFFFFF"/>
                </a:solidFill>
                <a:latin typeface="Microsoft Sans Serif"/>
                <a:cs typeface="Microsoft Sans Serif"/>
              </a:rPr>
              <a:t>e</a:t>
            </a:r>
            <a:r>
              <a:rPr sz="3250" spc="85" dirty="0">
                <a:solidFill>
                  <a:srgbClr val="FFFFFF"/>
                </a:solidFill>
                <a:latin typeface="Microsoft Sans Serif"/>
                <a:cs typeface="Microsoft Sans Serif"/>
              </a:rPr>
              <a:t>r</a:t>
            </a:r>
            <a:r>
              <a:rPr sz="3250" spc="170" dirty="0">
                <a:solidFill>
                  <a:srgbClr val="FFFFFF"/>
                </a:solidFill>
                <a:latin typeface="Microsoft Sans Serif"/>
                <a:cs typeface="Microsoft Sans Serif"/>
              </a:rPr>
              <a:t>f</a:t>
            </a:r>
            <a:r>
              <a:rPr sz="3250" spc="105" dirty="0">
                <a:solidFill>
                  <a:srgbClr val="FFFFFF"/>
                </a:solidFill>
                <a:latin typeface="Microsoft Sans Serif"/>
                <a:cs typeface="Microsoft Sans Serif"/>
              </a:rPr>
              <a:t>o</a:t>
            </a:r>
            <a:r>
              <a:rPr sz="3250" spc="85" dirty="0">
                <a:solidFill>
                  <a:srgbClr val="FFFFFF"/>
                </a:solidFill>
                <a:latin typeface="Microsoft Sans Serif"/>
                <a:cs typeface="Microsoft Sans Serif"/>
              </a:rPr>
              <a:t>r</a:t>
            </a:r>
            <a:r>
              <a:rPr sz="3250" spc="190" dirty="0">
                <a:solidFill>
                  <a:srgbClr val="FFFFFF"/>
                </a:solidFill>
                <a:latin typeface="Microsoft Sans Serif"/>
                <a:cs typeface="Microsoft Sans Serif"/>
              </a:rPr>
              <a:t>m</a:t>
            </a:r>
            <a:r>
              <a:rPr sz="3250" spc="30" dirty="0">
                <a:solidFill>
                  <a:srgbClr val="FFFFFF"/>
                </a:solidFill>
                <a:latin typeface="Microsoft Sans Serif"/>
                <a:cs typeface="Microsoft Sans Serif"/>
              </a:rPr>
              <a:t>e</a:t>
            </a:r>
            <a:r>
              <a:rPr sz="3250" spc="225" dirty="0">
                <a:solidFill>
                  <a:srgbClr val="FFFFFF"/>
                </a:solidFill>
                <a:latin typeface="Microsoft Sans Serif"/>
                <a:cs typeface="Microsoft Sans Serif"/>
              </a:rPr>
              <a:t>d</a:t>
            </a:r>
            <a:r>
              <a:rPr sz="3250" dirty="0">
                <a:solidFill>
                  <a:srgbClr val="FFFFFF"/>
                </a:solidFill>
                <a:latin typeface="Microsoft Sans Serif"/>
                <a:cs typeface="Microsoft Sans Serif"/>
              </a:rPr>
              <a:t>	</a:t>
            </a:r>
            <a:r>
              <a:rPr sz="3250" spc="-30" dirty="0">
                <a:solidFill>
                  <a:srgbClr val="FFFFFF"/>
                </a:solidFill>
                <a:latin typeface="Microsoft Sans Serif"/>
                <a:cs typeface="Microsoft Sans Serif"/>
              </a:rPr>
              <a:t>l</a:t>
            </a:r>
            <a:r>
              <a:rPr sz="3250" spc="105" dirty="0">
                <a:solidFill>
                  <a:srgbClr val="FFFFFF"/>
                </a:solidFill>
                <a:latin typeface="Microsoft Sans Serif"/>
                <a:cs typeface="Microsoft Sans Serif"/>
              </a:rPr>
              <a:t>o</a:t>
            </a:r>
            <a:r>
              <a:rPr sz="3250" spc="215" dirty="0">
                <a:solidFill>
                  <a:srgbClr val="FFFFFF"/>
                </a:solidFill>
                <a:latin typeface="Microsoft Sans Serif"/>
                <a:cs typeface="Microsoft Sans Serif"/>
              </a:rPr>
              <a:t>c</a:t>
            </a:r>
            <a:r>
              <a:rPr sz="3250" spc="-60" dirty="0">
                <a:solidFill>
                  <a:srgbClr val="FFFFFF"/>
                </a:solidFill>
                <a:latin typeface="Microsoft Sans Serif"/>
                <a:cs typeface="Microsoft Sans Serif"/>
              </a:rPr>
              <a:t>a</a:t>
            </a:r>
            <a:r>
              <a:rPr sz="3250" spc="-30" dirty="0">
                <a:solidFill>
                  <a:srgbClr val="FFFFFF"/>
                </a:solidFill>
                <a:latin typeface="Microsoft Sans Serif"/>
                <a:cs typeface="Microsoft Sans Serif"/>
              </a:rPr>
              <a:t>ll</a:t>
            </a:r>
            <a:r>
              <a:rPr sz="3250" spc="170" dirty="0">
                <a:solidFill>
                  <a:srgbClr val="FFFFFF"/>
                </a:solidFill>
                <a:latin typeface="Microsoft Sans Serif"/>
                <a:cs typeface="Microsoft Sans Serif"/>
              </a:rPr>
              <a:t>y</a:t>
            </a:r>
            <a:r>
              <a:rPr sz="3250" spc="-330" dirty="0">
                <a:solidFill>
                  <a:srgbClr val="FFFFFF"/>
                </a:solidFill>
                <a:latin typeface="Microsoft Sans Serif"/>
                <a:cs typeface="Microsoft Sans Serif"/>
              </a:rPr>
              <a:t>,</a:t>
            </a:r>
            <a:r>
              <a:rPr sz="3250" dirty="0">
                <a:solidFill>
                  <a:srgbClr val="FFFFFF"/>
                </a:solidFill>
                <a:latin typeface="Microsoft Sans Serif"/>
                <a:cs typeface="Microsoft Sans Serif"/>
              </a:rPr>
              <a:t>	</a:t>
            </a:r>
            <a:r>
              <a:rPr sz="3250" spc="190" dirty="0">
                <a:solidFill>
                  <a:srgbClr val="FFFFFF"/>
                </a:solidFill>
                <a:latin typeface="Microsoft Sans Serif"/>
                <a:cs typeface="Microsoft Sans Serif"/>
              </a:rPr>
              <a:t>m</a:t>
            </a:r>
            <a:r>
              <a:rPr sz="3250" spc="-60" dirty="0">
                <a:solidFill>
                  <a:srgbClr val="FFFFFF"/>
                </a:solidFill>
                <a:latin typeface="Microsoft Sans Serif"/>
                <a:cs typeface="Microsoft Sans Serif"/>
              </a:rPr>
              <a:t>a</a:t>
            </a:r>
            <a:r>
              <a:rPr sz="3250" dirty="0">
                <a:solidFill>
                  <a:srgbClr val="FFFFFF"/>
                </a:solidFill>
                <a:latin typeface="Microsoft Sans Serif"/>
                <a:cs typeface="Microsoft Sans Serif"/>
              </a:rPr>
              <a:t>k</a:t>
            </a:r>
            <a:r>
              <a:rPr sz="3250" spc="25" dirty="0">
                <a:solidFill>
                  <a:srgbClr val="FFFFFF"/>
                </a:solidFill>
                <a:latin typeface="Microsoft Sans Serif"/>
                <a:cs typeface="Microsoft Sans Serif"/>
              </a:rPr>
              <a:t>i</a:t>
            </a:r>
            <a:r>
              <a:rPr sz="3250" spc="40" dirty="0">
                <a:solidFill>
                  <a:srgbClr val="FFFFFF"/>
                </a:solidFill>
                <a:latin typeface="Microsoft Sans Serif"/>
                <a:cs typeface="Microsoft Sans Serif"/>
              </a:rPr>
              <a:t>n</a:t>
            </a:r>
            <a:r>
              <a:rPr sz="3250" spc="-20" dirty="0">
                <a:solidFill>
                  <a:srgbClr val="FFFFFF"/>
                </a:solidFill>
                <a:latin typeface="Microsoft Sans Serif"/>
                <a:cs typeface="Microsoft Sans Serif"/>
              </a:rPr>
              <a:t>g</a:t>
            </a:r>
            <a:r>
              <a:rPr sz="3250" dirty="0">
                <a:solidFill>
                  <a:srgbClr val="FFFFFF"/>
                </a:solidFill>
                <a:latin typeface="Microsoft Sans Serif"/>
                <a:cs typeface="Microsoft Sans Serif"/>
              </a:rPr>
              <a:t>	</a:t>
            </a:r>
            <a:r>
              <a:rPr sz="3250" spc="25" dirty="0">
                <a:solidFill>
                  <a:srgbClr val="FFFFFF"/>
                </a:solidFill>
                <a:latin typeface="Microsoft Sans Serif"/>
                <a:cs typeface="Microsoft Sans Serif"/>
              </a:rPr>
              <a:t>i</a:t>
            </a:r>
            <a:r>
              <a:rPr sz="3250" spc="350" dirty="0">
                <a:solidFill>
                  <a:srgbClr val="FFFFFF"/>
                </a:solidFill>
                <a:latin typeface="Microsoft Sans Serif"/>
                <a:cs typeface="Microsoft Sans Serif"/>
              </a:rPr>
              <a:t>t</a:t>
            </a:r>
            <a:r>
              <a:rPr sz="3250" dirty="0">
                <a:solidFill>
                  <a:srgbClr val="FFFFFF"/>
                </a:solidFill>
                <a:latin typeface="Microsoft Sans Serif"/>
                <a:cs typeface="Microsoft Sans Serif"/>
              </a:rPr>
              <a:t>	</a:t>
            </a:r>
            <a:r>
              <a:rPr sz="3250" spc="170" dirty="0">
                <a:solidFill>
                  <a:srgbClr val="FFFFFF"/>
                </a:solidFill>
                <a:latin typeface="Microsoft Sans Serif"/>
                <a:cs typeface="Microsoft Sans Serif"/>
              </a:rPr>
              <a:t>f</a:t>
            </a:r>
            <a:r>
              <a:rPr sz="3250" spc="-60" dirty="0">
                <a:solidFill>
                  <a:srgbClr val="FFFFFF"/>
                </a:solidFill>
                <a:latin typeface="Microsoft Sans Serif"/>
                <a:cs typeface="Microsoft Sans Serif"/>
              </a:rPr>
              <a:t>a</a:t>
            </a:r>
            <a:r>
              <a:rPr sz="3250" spc="-10" dirty="0">
                <a:solidFill>
                  <a:srgbClr val="FFFFFF"/>
                </a:solidFill>
                <a:latin typeface="Microsoft Sans Serif"/>
                <a:cs typeface="Microsoft Sans Serif"/>
              </a:rPr>
              <a:t>s</a:t>
            </a:r>
            <a:r>
              <a:rPr sz="3250" spc="350" dirty="0">
                <a:solidFill>
                  <a:srgbClr val="FFFFFF"/>
                </a:solidFill>
                <a:latin typeface="Microsoft Sans Serif"/>
                <a:cs typeface="Microsoft Sans Serif"/>
              </a:rPr>
              <a:t>t</a:t>
            </a:r>
            <a:r>
              <a:rPr sz="3250" dirty="0">
                <a:solidFill>
                  <a:srgbClr val="FFFFFF"/>
                </a:solidFill>
                <a:latin typeface="Microsoft Sans Serif"/>
                <a:cs typeface="Microsoft Sans Serif"/>
              </a:rPr>
              <a:t>	</a:t>
            </a:r>
            <a:r>
              <a:rPr sz="3250" spc="-60" dirty="0">
                <a:solidFill>
                  <a:srgbClr val="FFFFFF"/>
                </a:solidFill>
                <a:latin typeface="Microsoft Sans Serif"/>
                <a:cs typeface="Microsoft Sans Serif"/>
              </a:rPr>
              <a:t>a</a:t>
            </a:r>
            <a:r>
              <a:rPr sz="3250" spc="40" dirty="0">
                <a:solidFill>
                  <a:srgbClr val="FFFFFF"/>
                </a:solidFill>
                <a:latin typeface="Microsoft Sans Serif"/>
                <a:cs typeface="Microsoft Sans Serif"/>
              </a:rPr>
              <a:t>n</a:t>
            </a:r>
            <a:r>
              <a:rPr sz="3250" spc="225" dirty="0">
                <a:solidFill>
                  <a:srgbClr val="FFFFFF"/>
                </a:solidFill>
                <a:latin typeface="Microsoft Sans Serif"/>
                <a:cs typeface="Microsoft Sans Serif"/>
              </a:rPr>
              <a:t>d</a:t>
            </a:r>
            <a:r>
              <a:rPr sz="3250" dirty="0">
                <a:solidFill>
                  <a:srgbClr val="FFFFFF"/>
                </a:solidFill>
                <a:latin typeface="Microsoft Sans Serif"/>
                <a:cs typeface="Microsoft Sans Serif"/>
              </a:rPr>
              <a:t>	</a:t>
            </a:r>
            <a:r>
              <a:rPr sz="3250" spc="30" dirty="0">
                <a:solidFill>
                  <a:srgbClr val="FFFFFF"/>
                </a:solidFill>
                <a:latin typeface="Microsoft Sans Serif"/>
                <a:cs typeface="Microsoft Sans Serif"/>
              </a:rPr>
              <a:t>e</a:t>
            </a:r>
            <a:r>
              <a:rPr sz="3250" spc="170" dirty="0">
                <a:solidFill>
                  <a:srgbClr val="FFFFFF"/>
                </a:solidFill>
                <a:latin typeface="Microsoft Sans Serif"/>
                <a:cs typeface="Microsoft Sans Serif"/>
              </a:rPr>
              <a:t>ff</a:t>
            </a:r>
            <a:r>
              <a:rPr sz="3250" spc="25" dirty="0">
                <a:solidFill>
                  <a:srgbClr val="FFFFFF"/>
                </a:solidFill>
                <a:latin typeface="Microsoft Sans Serif"/>
                <a:cs typeface="Microsoft Sans Serif"/>
              </a:rPr>
              <a:t>i</a:t>
            </a:r>
            <a:r>
              <a:rPr sz="3250" spc="215" dirty="0">
                <a:solidFill>
                  <a:srgbClr val="FFFFFF"/>
                </a:solidFill>
                <a:latin typeface="Microsoft Sans Serif"/>
                <a:cs typeface="Microsoft Sans Serif"/>
              </a:rPr>
              <a:t>c</a:t>
            </a:r>
            <a:r>
              <a:rPr sz="3250" spc="25" dirty="0">
                <a:solidFill>
                  <a:srgbClr val="FFFFFF"/>
                </a:solidFill>
                <a:latin typeface="Microsoft Sans Serif"/>
                <a:cs typeface="Microsoft Sans Serif"/>
              </a:rPr>
              <a:t>i</a:t>
            </a:r>
            <a:r>
              <a:rPr sz="3250" spc="30" dirty="0">
                <a:solidFill>
                  <a:srgbClr val="FFFFFF"/>
                </a:solidFill>
                <a:latin typeface="Microsoft Sans Serif"/>
                <a:cs typeface="Microsoft Sans Serif"/>
              </a:rPr>
              <a:t>e</a:t>
            </a:r>
            <a:r>
              <a:rPr sz="3250" spc="40" dirty="0">
                <a:solidFill>
                  <a:srgbClr val="FFFFFF"/>
                </a:solidFill>
                <a:latin typeface="Microsoft Sans Serif"/>
                <a:cs typeface="Microsoft Sans Serif"/>
              </a:rPr>
              <a:t>n</a:t>
            </a:r>
            <a:r>
              <a:rPr sz="3250" spc="345" dirty="0">
                <a:solidFill>
                  <a:srgbClr val="FFFFFF"/>
                </a:solidFill>
                <a:latin typeface="Microsoft Sans Serif"/>
                <a:cs typeface="Microsoft Sans Serif"/>
              </a:rPr>
              <a:t>t</a:t>
            </a:r>
            <a:r>
              <a:rPr sz="3250" spc="-330" dirty="0">
                <a:solidFill>
                  <a:srgbClr val="FFFFFF"/>
                </a:solidFill>
                <a:latin typeface="Microsoft Sans Serif"/>
                <a:cs typeface="Microsoft Sans Serif"/>
              </a:rPr>
              <a:t>,</a:t>
            </a:r>
            <a:r>
              <a:rPr sz="3250" dirty="0">
                <a:solidFill>
                  <a:srgbClr val="FFFFFF"/>
                </a:solidFill>
                <a:latin typeface="Microsoft Sans Serif"/>
                <a:cs typeface="Microsoft Sans Serif"/>
              </a:rPr>
              <a:t>	</a:t>
            </a:r>
            <a:r>
              <a:rPr sz="3250" spc="90" dirty="0">
                <a:solidFill>
                  <a:srgbClr val="FFFFFF"/>
                </a:solidFill>
                <a:latin typeface="Microsoft Sans Serif"/>
                <a:cs typeface="Microsoft Sans Serif"/>
              </a:rPr>
              <a:t>w</a:t>
            </a:r>
            <a:r>
              <a:rPr sz="3250" spc="25" dirty="0">
                <a:solidFill>
                  <a:srgbClr val="FFFFFF"/>
                </a:solidFill>
                <a:latin typeface="Microsoft Sans Serif"/>
                <a:cs typeface="Microsoft Sans Serif"/>
              </a:rPr>
              <a:t>i</a:t>
            </a:r>
            <a:r>
              <a:rPr sz="3250" spc="345" dirty="0">
                <a:solidFill>
                  <a:srgbClr val="FFFFFF"/>
                </a:solidFill>
                <a:latin typeface="Microsoft Sans Serif"/>
                <a:cs typeface="Microsoft Sans Serif"/>
              </a:rPr>
              <a:t>t</a:t>
            </a:r>
            <a:r>
              <a:rPr sz="3250" spc="40" dirty="0">
                <a:solidFill>
                  <a:srgbClr val="FFFFFF"/>
                </a:solidFill>
                <a:latin typeface="Microsoft Sans Serif"/>
                <a:cs typeface="Microsoft Sans Serif"/>
              </a:rPr>
              <a:t>h</a:t>
            </a:r>
            <a:r>
              <a:rPr sz="3250" spc="105" dirty="0">
                <a:solidFill>
                  <a:srgbClr val="FFFFFF"/>
                </a:solidFill>
                <a:latin typeface="Microsoft Sans Serif"/>
                <a:cs typeface="Microsoft Sans Serif"/>
              </a:rPr>
              <a:t>o</a:t>
            </a:r>
            <a:r>
              <a:rPr sz="3250" spc="40" dirty="0">
                <a:solidFill>
                  <a:srgbClr val="FFFFFF"/>
                </a:solidFill>
                <a:latin typeface="Microsoft Sans Serif"/>
                <a:cs typeface="Microsoft Sans Serif"/>
              </a:rPr>
              <a:t>u</a:t>
            </a:r>
            <a:r>
              <a:rPr sz="3250" spc="340" dirty="0">
                <a:solidFill>
                  <a:srgbClr val="FFFFFF"/>
                </a:solidFill>
                <a:latin typeface="Microsoft Sans Serif"/>
                <a:cs typeface="Microsoft Sans Serif"/>
              </a:rPr>
              <a:t>t  </a:t>
            </a:r>
            <a:r>
              <a:rPr sz="3250" spc="60" dirty="0">
                <a:solidFill>
                  <a:srgbClr val="FFFFFF"/>
                </a:solidFill>
                <a:latin typeface="Microsoft Sans Serif"/>
                <a:cs typeface="Microsoft Sans Serif"/>
              </a:rPr>
              <a:t>requiring</a:t>
            </a:r>
            <a:r>
              <a:rPr sz="3250" spc="-5" dirty="0">
                <a:solidFill>
                  <a:srgbClr val="FFFFFF"/>
                </a:solidFill>
                <a:latin typeface="Microsoft Sans Serif"/>
                <a:cs typeface="Microsoft Sans Serif"/>
              </a:rPr>
              <a:t> </a:t>
            </a:r>
            <a:r>
              <a:rPr sz="3250" spc="-55" dirty="0">
                <a:solidFill>
                  <a:srgbClr val="FFFFFF"/>
                </a:solidFill>
                <a:latin typeface="Microsoft Sans Serif"/>
                <a:cs typeface="Microsoft Sans Serif"/>
              </a:rPr>
              <a:t>a</a:t>
            </a:r>
            <a:r>
              <a:rPr sz="3250" spc="-5" dirty="0">
                <a:solidFill>
                  <a:srgbClr val="FFFFFF"/>
                </a:solidFill>
                <a:latin typeface="Microsoft Sans Serif"/>
                <a:cs typeface="Microsoft Sans Serif"/>
              </a:rPr>
              <a:t> </a:t>
            </a:r>
            <a:r>
              <a:rPr sz="3250" spc="130" dirty="0">
                <a:solidFill>
                  <a:srgbClr val="FFFFFF"/>
                </a:solidFill>
                <a:latin typeface="Microsoft Sans Serif"/>
                <a:cs typeface="Microsoft Sans Serif"/>
              </a:rPr>
              <a:t>constant</a:t>
            </a:r>
            <a:r>
              <a:rPr sz="3250" spc="-5" dirty="0">
                <a:solidFill>
                  <a:srgbClr val="FFFFFF"/>
                </a:solidFill>
                <a:latin typeface="Microsoft Sans Serif"/>
                <a:cs typeface="Microsoft Sans Serif"/>
              </a:rPr>
              <a:t> </a:t>
            </a:r>
            <a:r>
              <a:rPr sz="3250" spc="114" dirty="0">
                <a:solidFill>
                  <a:srgbClr val="FFFFFF"/>
                </a:solidFill>
                <a:latin typeface="Microsoft Sans Serif"/>
                <a:cs typeface="Microsoft Sans Serif"/>
              </a:rPr>
              <a:t>connection</a:t>
            </a:r>
            <a:r>
              <a:rPr sz="3250" spc="-5" dirty="0">
                <a:solidFill>
                  <a:srgbClr val="FFFFFF"/>
                </a:solidFill>
                <a:latin typeface="Microsoft Sans Serif"/>
                <a:cs typeface="Microsoft Sans Serif"/>
              </a:rPr>
              <a:t> </a:t>
            </a:r>
            <a:r>
              <a:rPr sz="3250" spc="225" dirty="0">
                <a:solidFill>
                  <a:srgbClr val="FFFFFF"/>
                </a:solidFill>
                <a:latin typeface="Microsoft Sans Serif"/>
                <a:cs typeface="Microsoft Sans Serif"/>
              </a:rPr>
              <a:t>to</a:t>
            </a:r>
            <a:r>
              <a:rPr sz="3250" spc="-5" dirty="0">
                <a:solidFill>
                  <a:srgbClr val="FFFFFF"/>
                </a:solidFill>
                <a:latin typeface="Microsoft Sans Serif"/>
                <a:cs typeface="Microsoft Sans Serif"/>
              </a:rPr>
              <a:t> </a:t>
            </a:r>
            <a:r>
              <a:rPr sz="3250" spc="-55" dirty="0">
                <a:solidFill>
                  <a:srgbClr val="FFFFFF"/>
                </a:solidFill>
                <a:latin typeface="Microsoft Sans Serif"/>
                <a:cs typeface="Microsoft Sans Serif"/>
              </a:rPr>
              <a:t>a</a:t>
            </a:r>
            <a:r>
              <a:rPr sz="3250" spc="-5" dirty="0">
                <a:solidFill>
                  <a:srgbClr val="FFFFFF"/>
                </a:solidFill>
                <a:latin typeface="Microsoft Sans Serif"/>
                <a:cs typeface="Microsoft Sans Serif"/>
              </a:rPr>
              <a:t> </a:t>
            </a:r>
            <a:r>
              <a:rPr sz="3250" spc="90" dirty="0">
                <a:solidFill>
                  <a:srgbClr val="FFFFFF"/>
                </a:solidFill>
                <a:latin typeface="Microsoft Sans Serif"/>
                <a:cs typeface="Microsoft Sans Serif"/>
              </a:rPr>
              <a:t>central</a:t>
            </a:r>
            <a:r>
              <a:rPr sz="3250" spc="-5" dirty="0">
                <a:solidFill>
                  <a:srgbClr val="FFFFFF"/>
                </a:solidFill>
                <a:latin typeface="Microsoft Sans Serif"/>
                <a:cs typeface="Microsoft Sans Serif"/>
              </a:rPr>
              <a:t> </a:t>
            </a:r>
            <a:r>
              <a:rPr sz="3250" dirty="0">
                <a:solidFill>
                  <a:srgbClr val="FFFFFF"/>
                </a:solidFill>
                <a:latin typeface="Microsoft Sans Serif"/>
                <a:cs typeface="Microsoft Sans Serif"/>
              </a:rPr>
              <a:t>server.</a:t>
            </a:r>
            <a:endParaRPr sz="3250">
              <a:latin typeface="Microsoft Sans Serif"/>
              <a:cs typeface="Microsoft Sans Serif"/>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0" y="7696584"/>
            <a:ext cx="3258979" cy="2590415"/>
          </a:xfrm>
          <a:prstGeom prst="rect">
            <a:avLst/>
          </a:prstGeom>
        </p:spPr>
      </p:pic>
      <p:sp>
        <p:nvSpPr>
          <p:cNvPr id="12" name="object 12"/>
          <p:cNvSpPr txBox="1">
            <a:spLocks noGrp="1"/>
          </p:cNvSpPr>
          <p:nvPr>
            <p:ph type="title"/>
          </p:nvPr>
        </p:nvSpPr>
        <p:spPr>
          <a:xfrm>
            <a:off x="1534501" y="1035575"/>
            <a:ext cx="13107035" cy="1073150"/>
          </a:xfrm>
          <a:prstGeom prst="rect">
            <a:avLst/>
          </a:prstGeom>
        </p:spPr>
        <p:txBody>
          <a:bodyPr vert="horz" wrap="square" lIns="0" tIns="12700" rIns="0" bIns="0" rtlCol="0">
            <a:spAutoFit/>
          </a:bodyPr>
          <a:lstStyle/>
          <a:p>
            <a:pPr marL="12700" marR="5080">
              <a:lnSpc>
                <a:spcPct val="120600"/>
              </a:lnSpc>
              <a:spcBef>
                <a:spcPts val="100"/>
              </a:spcBef>
            </a:pPr>
            <a:r>
              <a:rPr sz="2850" b="0" spc="-185" dirty="0">
                <a:solidFill>
                  <a:srgbClr val="FFFFFF"/>
                </a:solidFill>
                <a:latin typeface="Trebuchet MS"/>
                <a:cs typeface="Trebuchet MS"/>
              </a:rPr>
              <a:t>2.</a:t>
            </a:r>
            <a:r>
              <a:rPr sz="2850" b="0" spc="-105" dirty="0">
                <a:solidFill>
                  <a:srgbClr val="FFFFFF"/>
                </a:solidFill>
                <a:latin typeface="Trebuchet MS"/>
                <a:cs typeface="Trebuchet MS"/>
              </a:rPr>
              <a:t> </a:t>
            </a:r>
            <a:r>
              <a:rPr sz="2850" b="0" spc="-35" dirty="0">
                <a:solidFill>
                  <a:srgbClr val="FFFFFF"/>
                </a:solidFill>
                <a:latin typeface="Trebuchet MS"/>
                <a:cs typeface="Trebuchet MS"/>
              </a:rPr>
              <a:t>In</a:t>
            </a:r>
            <a:r>
              <a:rPr sz="2850" b="0" spc="-105" dirty="0">
                <a:solidFill>
                  <a:srgbClr val="FFFFFF"/>
                </a:solidFill>
                <a:latin typeface="Trebuchet MS"/>
                <a:cs typeface="Trebuchet MS"/>
              </a:rPr>
              <a:t> </a:t>
            </a:r>
            <a:r>
              <a:rPr sz="2850" b="0" spc="30" dirty="0">
                <a:solidFill>
                  <a:srgbClr val="FFFFFF"/>
                </a:solidFill>
                <a:latin typeface="Trebuchet MS"/>
                <a:cs typeface="Trebuchet MS"/>
              </a:rPr>
              <a:t>the</a:t>
            </a:r>
            <a:r>
              <a:rPr sz="2850" b="0" spc="-100" dirty="0">
                <a:solidFill>
                  <a:srgbClr val="FFFFFF"/>
                </a:solidFill>
                <a:latin typeface="Trebuchet MS"/>
                <a:cs typeface="Trebuchet MS"/>
              </a:rPr>
              <a:t> </a:t>
            </a:r>
            <a:r>
              <a:rPr sz="2850" b="0" spc="-15" dirty="0">
                <a:solidFill>
                  <a:srgbClr val="FFFFFF"/>
                </a:solidFill>
                <a:latin typeface="Trebuchet MS"/>
                <a:cs typeface="Trebuchet MS"/>
              </a:rPr>
              <a:t>terminal</a:t>
            </a:r>
            <a:r>
              <a:rPr sz="2850" b="0" spc="-105" dirty="0">
                <a:solidFill>
                  <a:srgbClr val="FFFFFF"/>
                </a:solidFill>
                <a:latin typeface="Trebuchet MS"/>
                <a:cs typeface="Trebuchet MS"/>
              </a:rPr>
              <a:t> </a:t>
            </a:r>
            <a:r>
              <a:rPr sz="2850" b="0" spc="15" dirty="0">
                <a:solidFill>
                  <a:srgbClr val="FFFFFF"/>
                </a:solidFill>
                <a:latin typeface="Trebuchet MS"/>
                <a:cs typeface="Trebuchet MS"/>
              </a:rPr>
              <a:t>enter</a:t>
            </a:r>
            <a:r>
              <a:rPr sz="2850" b="0" spc="-100" dirty="0">
                <a:solidFill>
                  <a:srgbClr val="FFFFFF"/>
                </a:solidFill>
                <a:latin typeface="Trebuchet MS"/>
                <a:cs typeface="Trebuchet MS"/>
              </a:rPr>
              <a:t> </a:t>
            </a:r>
            <a:r>
              <a:rPr sz="2850" b="0" spc="30" dirty="0">
                <a:solidFill>
                  <a:srgbClr val="FFFFFF"/>
                </a:solidFill>
                <a:latin typeface="Trebuchet MS"/>
                <a:cs typeface="Trebuchet MS"/>
              </a:rPr>
              <a:t>the</a:t>
            </a:r>
            <a:r>
              <a:rPr sz="2850" b="0" spc="-105" dirty="0">
                <a:solidFill>
                  <a:srgbClr val="FFFFFF"/>
                </a:solidFill>
                <a:latin typeface="Trebuchet MS"/>
                <a:cs typeface="Trebuchet MS"/>
              </a:rPr>
              <a:t> </a:t>
            </a:r>
            <a:r>
              <a:rPr sz="2850" b="0" spc="140" dirty="0">
                <a:solidFill>
                  <a:srgbClr val="FFFFFF"/>
                </a:solidFill>
                <a:latin typeface="Trebuchet MS"/>
                <a:cs typeface="Trebuchet MS"/>
              </a:rPr>
              <a:t>command</a:t>
            </a:r>
            <a:r>
              <a:rPr sz="2850" b="0" spc="-100" dirty="0">
                <a:solidFill>
                  <a:srgbClr val="FFFFFF"/>
                </a:solidFill>
                <a:latin typeface="Trebuchet MS"/>
                <a:cs typeface="Trebuchet MS"/>
              </a:rPr>
              <a:t> </a:t>
            </a:r>
            <a:r>
              <a:rPr sz="2850" b="0" spc="-10" dirty="0">
                <a:solidFill>
                  <a:srgbClr val="FFFFFF"/>
                </a:solidFill>
                <a:latin typeface="Trebuchet MS"/>
                <a:cs typeface="Trebuchet MS"/>
              </a:rPr>
              <a:t>git</a:t>
            </a:r>
            <a:r>
              <a:rPr sz="2850" b="0" spc="-105" dirty="0">
                <a:solidFill>
                  <a:srgbClr val="FFFFFF"/>
                </a:solidFill>
                <a:latin typeface="Trebuchet MS"/>
                <a:cs typeface="Trebuchet MS"/>
              </a:rPr>
              <a:t> </a:t>
            </a:r>
            <a:r>
              <a:rPr sz="2850" b="0" spc="10" dirty="0">
                <a:solidFill>
                  <a:srgbClr val="FFFFFF"/>
                </a:solidFill>
                <a:latin typeface="Trebuchet MS"/>
                <a:cs typeface="Trebuchet MS"/>
              </a:rPr>
              <a:t>status.</a:t>
            </a:r>
            <a:r>
              <a:rPr sz="2850" b="0" spc="-100" dirty="0">
                <a:solidFill>
                  <a:srgbClr val="FFFFFF"/>
                </a:solidFill>
                <a:latin typeface="Trebuchet MS"/>
                <a:cs typeface="Trebuchet MS"/>
              </a:rPr>
              <a:t> </a:t>
            </a:r>
            <a:r>
              <a:rPr sz="2850" b="0" spc="90" dirty="0">
                <a:solidFill>
                  <a:srgbClr val="FFFFFF"/>
                </a:solidFill>
                <a:latin typeface="Trebuchet MS"/>
                <a:cs typeface="Trebuchet MS"/>
              </a:rPr>
              <a:t>Since</a:t>
            </a:r>
            <a:r>
              <a:rPr sz="2850" b="0" spc="-105" dirty="0">
                <a:solidFill>
                  <a:srgbClr val="FFFFFF"/>
                </a:solidFill>
                <a:latin typeface="Trebuchet MS"/>
                <a:cs typeface="Trebuchet MS"/>
              </a:rPr>
              <a:t> </a:t>
            </a:r>
            <a:r>
              <a:rPr sz="2850" b="0" spc="30" dirty="0">
                <a:solidFill>
                  <a:srgbClr val="FFFFFF"/>
                </a:solidFill>
                <a:latin typeface="Trebuchet MS"/>
                <a:cs typeface="Trebuchet MS"/>
              </a:rPr>
              <a:t>the</a:t>
            </a:r>
            <a:r>
              <a:rPr sz="2850" b="0" spc="-100" dirty="0">
                <a:solidFill>
                  <a:srgbClr val="FFFFFF"/>
                </a:solidFill>
                <a:latin typeface="Trebuchet MS"/>
                <a:cs typeface="Trebuchet MS"/>
              </a:rPr>
              <a:t> </a:t>
            </a:r>
            <a:r>
              <a:rPr sz="2850" b="0" spc="30" dirty="0">
                <a:solidFill>
                  <a:srgbClr val="FFFFFF"/>
                </a:solidFill>
                <a:latin typeface="Trebuchet MS"/>
                <a:cs typeface="Trebuchet MS"/>
              </a:rPr>
              <a:t>the</a:t>
            </a:r>
            <a:r>
              <a:rPr sz="2850" b="0" spc="-105" dirty="0">
                <a:solidFill>
                  <a:srgbClr val="FFFFFF"/>
                </a:solidFill>
                <a:latin typeface="Trebuchet MS"/>
                <a:cs typeface="Trebuchet MS"/>
              </a:rPr>
              <a:t> </a:t>
            </a:r>
            <a:r>
              <a:rPr sz="2850" b="0" spc="65" dirty="0">
                <a:solidFill>
                  <a:srgbClr val="FFFFFF"/>
                </a:solidFill>
                <a:latin typeface="Trebuchet MS"/>
                <a:cs typeface="Trebuchet MS"/>
              </a:rPr>
              <a:t>repository</a:t>
            </a:r>
            <a:r>
              <a:rPr sz="2850" b="0" spc="-105" dirty="0">
                <a:solidFill>
                  <a:srgbClr val="FFFFFF"/>
                </a:solidFill>
                <a:latin typeface="Trebuchet MS"/>
                <a:cs typeface="Trebuchet MS"/>
              </a:rPr>
              <a:t> </a:t>
            </a:r>
            <a:r>
              <a:rPr sz="2850" b="0" spc="65" dirty="0">
                <a:solidFill>
                  <a:srgbClr val="FFFFFF"/>
                </a:solidFill>
                <a:latin typeface="Trebuchet MS"/>
                <a:cs typeface="Trebuchet MS"/>
              </a:rPr>
              <a:t>is</a:t>
            </a:r>
            <a:r>
              <a:rPr sz="2850" b="0" spc="-100" dirty="0">
                <a:solidFill>
                  <a:srgbClr val="FFFFFF"/>
                </a:solidFill>
                <a:latin typeface="Trebuchet MS"/>
                <a:cs typeface="Trebuchet MS"/>
              </a:rPr>
              <a:t> </a:t>
            </a:r>
            <a:r>
              <a:rPr sz="2850" b="0" spc="60" dirty="0">
                <a:solidFill>
                  <a:srgbClr val="FFFFFF"/>
                </a:solidFill>
                <a:latin typeface="Trebuchet MS"/>
                <a:cs typeface="Trebuchet MS"/>
              </a:rPr>
              <a:t>not </a:t>
            </a:r>
            <a:r>
              <a:rPr sz="2850" b="0" spc="-844" dirty="0">
                <a:solidFill>
                  <a:srgbClr val="FFFFFF"/>
                </a:solidFill>
                <a:latin typeface="Trebuchet MS"/>
                <a:cs typeface="Trebuchet MS"/>
              </a:rPr>
              <a:t> </a:t>
            </a:r>
            <a:r>
              <a:rPr sz="2850" b="0" spc="65" dirty="0">
                <a:solidFill>
                  <a:srgbClr val="FFFFFF"/>
                </a:solidFill>
                <a:latin typeface="Trebuchet MS"/>
                <a:cs typeface="Trebuchet MS"/>
              </a:rPr>
              <a:t>yet</a:t>
            </a:r>
            <a:r>
              <a:rPr sz="2850" b="0" spc="-105" dirty="0">
                <a:solidFill>
                  <a:srgbClr val="FFFFFF"/>
                </a:solidFill>
                <a:latin typeface="Trebuchet MS"/>
                <a:cs typeface="Trebuchet MS"/>
              </a:rPr>
              <a:t> </a:t>
            </a:r>
            <a:r>
              <a:rPr sz="2850" b="0" spc="-90" dirty="0">
                <a:solidFill>
                  <a:srgbClr val="FFFFFF"/>
                </a:solidFill>
                <a:latin typeface="Trebuchet MS"/>
                <a:cs typeface="Trebuchet MS"/>
              </a:rPr>
              <a:t>initialized,</a:t>
            </a:r>
            <a:r>
              <a:rPr sz="2850" b="0" spc="-105" dirty="0">
                <a:solidFill>
                  <a:srgbClr val="FFFFFF"/>
                </a:solidFill>
                <a:latin typeface="Trebuchet MS"/>
                <a:cs typeface="Trebuchet MS"/>
              </a:rPr>
              <a:t> </a:t>
            </a:r>
            <a:r>
              <a:rPr sz="2850" b="0" spc="40" dirty="0">
                <a:solidFill>
                  <a:srgbClr val="FFFFFF"/>
                </a:solidFill>
                <a:latin typeface="Trebuchet MS"/>
                <a:cs typeface="Trebuchet MS"/>
              </a:rPr>
              <a:t>we</a:t>
            </a:r>
            <a:r>
              <a:rPr sz="2850" b="0" spc="-105" dirty="0">
                <a:solidFill>
                  <a:srgbClr val="FFFFFF"/>
                </a:solidFill>
                <a:latin typeface="Trebuchet MS"/>
                <a:cs typeface="Trebuchet MS"/>
              </a:rPr>
              <a:t> </a:t>
            </a:r>
            <a:r>
              <a:rPr sz="2850" b="0" spc="130" dirty="0">
                <a:solidFill>
                  <a:srgbClr val="FFFFFF"/>
                </a:solidFill>
                <a:latin typeface="Trebuchet MS"/>
                <a:cs typeface="Trebuchet MS"/>
              </a:rPr>
              <a:t>use</a:t>
            </a:r>
            <a:r>
              <a:rPr sz="2850" b="0" spc="-105" dirty="0">
                <a:solidFill>
                  <a:srgbClr val="FFFFFF"/>
                </a:solidFill>
                <a:latin typeface="Trebuchet MS"/>
                <a:cs typeface="Trebuchet MS"/>
              </a:rPr>
              <a:t> </a:t>
            </a:r>
            <a:r>
              <a:rPr sz="2850" b="0" spc="30" dirty="0">
                <a:solidFill>
                  <a:srgbClr val="FFFFFF"/>
                </a:solidFill>
                <a:latin typeface="Trebuchet MS"/>
                <a:cs typeface="Trebuchet MS"/>
              </a:rPr>
              <a:t>the</a:t>
            </a:r>
            <a:r>
              <a:rPr sz="2850" b="0" spc="-105" dirty="0">
                <a:solidFill>
                  <a:srgbClr val="FFFFFF"/>
                </a:solidFill>
                <a:latin typeface="Trebuchet MS"/>
                <a:cs typeface="Trebuchet MS"/>
              </a:rPr>
              <a:t> </a:t>
            </a:r>
            <a:r>
              <a:rPr sz="2850" b="0" spc="-10" dirty="0">
                <a:solidFill>
                  <a:srgbClr val="FFFFFF"/>
                </a:solidFill>
                <a:latin typeface="Trebuchet MS"/>
                <a:cs typeface="Trebuchet MS"/>
              </a:rPr>
              <a:t>git</a:t>
            </a:r>
            <a:r>
              <a:rPr sz="2850" b="0" spc="-105" dirty="0">
                <a:solidFill>
                  <a:srgbClr val="FFFFFF"/>
                </a:solidFill>
                <a:latin typeface="Trebuchet MS"/>
                <a:cs typeface="Trebuchet MS"/>
              </a:rPr>
              <a:t> </a:t>
            </a:r>
            <a:r>
              <a:rPr sz="2850" b="0" spc="-60" dirty="0">
                <a:solidFill>
                  <a:srgbClr val="FFFFFF"/>
                </a:solidFill>
                <a:latin typeface="Trebuchet MS"/>
                <a:cs typeface="Trebuchet MS"/>
              </a:rPr>
              <a:t>init</a:t>
            </a:r>
            <a:r>
              <a:rPr sz="2850" b="0" spc="-105" dirty="0">
                <a:solidFill>
                  <a:srgbClr val="FFFFFF"/>
                </a:solidFill>
                <a:latin typeface="Trebuchet MS"/>
                <a:cs typeface="Trebuchet MS"/>
              </a:rPr>
              <a:t> </a:t>
            </a:r>
            <a:r>
              <a:rPr sz="2850" b="0" spc="60" dirty="0">
                <a:solidFill>
                  <a:srgbClr val="FFFFFF"/>
                </a:solidFill>
                <a:latin typeface="Trebuchet MS"/>
                <a:cs typeface="Trebuchet MS"/>
              </a:rPr>
              <a:t>command.</a:t>
            </a:r>
            <a:endParaRPr sz="2850">
              <a:latin typeface="Trebuchet MS"/>
              <a:cs typeface="Trebuchet MS"/>
            </a:endParaRPr>
          </a:p>
        </p:txBody>
      </p:sp>
      <p:pic>
        <p:nvPicPr>
          <p:cNvPr id="14" name="Picture 13">
            <a:extLst>
              <a:ext uri="{FF2B5EF4-FFF2-40B4-BE49-F238E27FC236}">
                <a16:creationId xmlns:a16="http://schemas.microsoft.com/office/drawing/2014/main" id="{DF870D90-6C16-1606-F187-27E4FB6B3FE9}"/>
              </a:ext>
            </a:extLst>
          </p:cNvPr>
          <p:cNvPicPr>
            <a:picLocks noChangeAspect="1"/>
          </p:cNvPicPr>
          <p:nvPr/>
        </p:nvPicPr>
        <p:blipFill>
          <a:blip r:embed="rId4"/>
          <a:stretch>
            <a:fillRect/>
          </a:stretch>
        </p:blipFill>
        <p:spPr>
          <a:xfrm>
            <a:off x="1862980" y="2933700"/>
            <a:ext cx="11776819" cy="44196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60" cy="1028315"/>
          </a:xfrm>
          <a:prstGeom prst="rect">
            <a:avLst/>
          </a:prstGeom>
        </p:spPr>
      </p:pic>
      <p:pic>
        <p:nvPicPr>
          <p:cNvPr id="3" name="object 3"/>
          <p:cNvPicPr/>
          <p:nvPr/>
        </p:nvPicPr>
        <p:blipFill>
          <a:blip r:embed="rId3" cstate="print"/>
          <a:stretch>
            <a:fillRect/>
          </a:stretch>
        </p:blipFill>
        <p:spPr>
          <a:xfrm>
            <a:off x="0" y="7696585"/>
            <a:ext cx="3258979" cy="2590414"/>
          </a:xfrm>
          <a:prstGeom prst="rect">
            <a:avLst/>
          </a:prstGeom>
        </p:spPr>
      </p:pic>
      <p:pic>
        <p:nvPicPr>
          <p:cNvPr id="4" name="object 4"/>
          <p:cNvPicPr/>
          <p:nvPr/>
        </p:nvPicPr>
        <p:blipFill>
          <a:blip r:embed="rId4" cstate="print"/>
          <a:stretch>
            <a:fillRect/>
          </a:stretch>
        </p:blipFill>
        <p:spPr>
          <a:xfrm>
            <a:off x="15464820" y="0"/>
            <a:ext cx="2823173" cy="2758037"/>
          </a:xfrm>
          <a:prstGeom prst="rect">
            <a:avLst/>
          </a:prstGeom>
        </p:spPr>
      </p:pic>
      <p:sp>
        <p:nvSpPr>
          <p:cNvPr id="6" name="object 6"/>
          <p:cNvSpPr txBox="1">
            <a:spLocks noGrp="1"/>
          </p:cNvSpPr>
          <p:nvPr>
            <p:ph type="title"/>
          </p:nvPr>
        </p:nvSpPr>
        <p:spPr>
          <a:xfrm>
            <a:off x="1587338" y="715582"/>
            <a:ext cx="13693775" cy="1825625"/>
          </a:xfrm>
          <a:prstGeom prst="rect">
            <a:avLst/>
          </a:prstGeom>
        </p:spPr>
        <p:txBody>
          <a:bodyPr vert="horz" wrap="square" lIns="0" tIns="12700" rIns="0" bIns="0" rtlCol="0">
            <a:spAutoFit/>
          </a:bodyPr>
          <a:lstStyle/>
          <a:p>
            <a:pPr marL="12700" marR="5080">
              <a:lnSpc>
                <a:spcPct val="121200"/>
              </a:lnSpc>
              <a:spcBef>
                <a:spcPts val="100"/>
              </a:spcBef>
            </a:pPr>
            <a:r>
              <a:rPr sz="3250" b="0" spc="-185" dirty="0">
                <a:solidFill>
                  <a:srgbClr val="FFFFFF"/>
                </a:solidFill>
                <a:latin typeface="Trebuchet MS"/>
                <a:cs typeface="Trebuchet MS"/>
              </a:rPr>
              <a:t>3. </a:t>
            </a:r>
            <a:r>
              <a:rPr sz="3250" b="0" spc="114" dirty="0">
                <a:solidFill>
                  <a:srgbClr val="FFFFFF"/>
                </a:solidFill>
                <a:latin typeface="Trebuchet MS"/>
                <a:cs typeface="Trebuchet MS"/>
              </a:rPr>
              <a:t>Now </a:t>
            </a:r>
            <a:r>
              <a:rPr sz="3250" b="0" spc="145" dirty="0">
                <a:solidFill>
                  <a:srgbClr val="FFFFFF"/>
                </a:solidFill>
                <a:latin typeface="Trebuchet MS"/>
                <a:cs typeface="Trebuchet MS"/>
              </a:rPr>
              <a:t>you </a:t>
            </a:r>
            <a:r>
              <a:rPr sz="3250" b="0" spc="110" dirty="0">
                <a:solidFill>
                  <a:srgbClr val="FFFFFF"/>
                </a:solidFill>
                <a:latin typeface="Trebuchet MS"/>
                <a:cs typeface="Trebuchet MS"/>
              </a:rPr>
              <a:t>need </a:t>
            </a:r>
            <a:r>
              <a:rPr sz="3250" b="0" spc="65" dirty="0">
                <a:solidFill>
                  <a:srgbClr val="FFFFFF"/>
                </a:solidFill>
                <a:latin typeface="Trebuchet MS"/>
                <a:cs typeface="Trebuchet MS"/>
              </a:rPr>
              <a:t>to </a:t>
            </a:r>
            <a:r>
              <a:rPr sz="3250" b="0" spc="-114" dirty="0">
                <a:solidFill>
                  <a:srgbClr val="FFFFFF"/>
                </a:solidFill>
                <a:latin typeface="Trebuchet MS"/>
                <a:cs typeface="Trebuchet MS"/>
              </a:rPr>
              <a:t>tell </a:t>
            </a:r>
            <a:r>
              <a:rPr sz="3250" b="0" spc="20" dirty="0">
                <a:solidFill>
                  <a:srgbClr val="FFFFFF"/>
                </a:solidFill>
                <a:latin typeface="Trebuchet MS"/>
                <a:cs typeface="Trebuchet MS"/>
              </a:rPr>
              <a:t>Git </a:t>
            </a:r>
            <a:r>
              <a:rPr sz="3250" b="0" spc="95" dirty="0">
                <a:solidFill>
                  <a:srgbClr val="FFFFFF"/>
                </a:solidFill>
                <a:latin typeface="Trebuchet MS"/>
                <a:cs typeface="Trebuchet MS"/>
              </a:rPr>
              <a:t>about </a:t>
            </a:r>
            <a:r>
              <a:rPr sz="3250" b="0" spc="85" dirty="0">
                <a:solidFill>
                  <a:srgbClr val="FFFFFF"/>
                </a:solidFill>
                <a:latin typeface="Trebuchet MS"/>
                <a:cs typeface="Trebuchet MS"/>
              </a:rPr>
              <a:t>your </a:t>
            </a:r>
            <a:r>
              <a:rPr sz="3250" b="0" spc="-30" dirty="0">
                <a:solidFill>
                  <a:srgbClr val="FFFFFF"/>
                </a:solidFill>
                <a:latin typeface="Trebuchet MS"/>
                <a:cs typeface="Trebuchet MS"/>
              </a:rPr>
              <a:t>files </a:t>
            </a:r>
            <a:r>
              <a:rPr sz="3250" b="0" spc="210" dirty="0">
                <a:solidFill>
                  <a:srgbClr val="FFFFFF"/>
                </a:solidFill>
                <a:latin typeface="Trebuchet MS"/>
                <a:cs typeface="Trebuchet MS"/>
              </a:rPr>
              <a:t>by </a:t>
            </a:r>
            <a:r>
              <a:rPr sz="3250" b="0" spc="90" dirty="0">
                <a:solidFill>
                  <a:srgbClr val="FFFFFF"/>
                </a:solidFill>
                <a:latin typeface="Trebuchet MS"/>
                <a:cs typeface="Trebuchet MS"/>
              </a:rPr>
              <a:t>adding </a:t>
            </a:r>
            <a:r>
              <a:rPr sz="3250" b="0" spc="75" dirty="0">
                <a:solidFill>
                  <a:srgbClr val="FFFFFF"/>
                </a:solidFill>
                <a:latin typeface="Trebuchet MS"/>
                <a:cs typeface="Trebuchet MS"/>
              </a:rPr>
              <a:t>them </a:t>
            </a:r>
            <a:r>
              <a:rPr sz="3250" b="0" spc="65" dirty="0">
                <a:solidFill>
                  <a:srgbClr val="FFFFFF"/>
                </a:solidFill>
                <a:latin typeface="Trebuchet MS"/>
                <a:cs typeface="Trebuchet MS"/>
              </a:rPr>
              <a:t>to </a:t>
            </a:r>
            <a:r>
              <a:rPr sz="3250" b="0" spc="85" dirty="0">
                <a:solidFill>
                  <a:srgbClr val="FFFFFF"/>
                </a:solidFill>
                <a:latin typeface="Trebuchet MS"/>
                <a:cs typeface="Trebuchet MS"/>
              </a:rPr>
              <a:t>your </a:t>
            </a:r>
            <a:r>
              <a:rPr sz="3250" b="0" spc="90" dirty="0">
                <a:solidFill>
                  <a:srgbClr val="FFFFFF"/>
                </a:solidFill>
                <a:latin typeface="Trebuchet MS"/>
                <a:cs typeface="Trebuchet MS"/>
              </a:rPr>
              <a:t> </a:t>
            </a:r>
            <a:r>
              <a:rPr sz="3250" b="0" spc="15" dirty="0">
                <a:solidFill>
                  <a:srgbClr val="FFFFFF"/>
                </a:solidFill>
                <a:latin typeface="Trebuchet MS"/>
                <a:cs typeface="Trebuchet MS"/>
              </a:rPr>
              <a:t>repository.</a:t>
            </a:r>
            <a:r>
              <a:rPr sz="3250" b="0" spc="-114" dirty="0">
                <a:solidFill>
                  <a:srgbClr val="FFFFFF"/>
                </a:solidFill>
                <a:latin typeface="Trebuchet MS"/>
                <a:cs typeface="Trebuchet MS"/>
              </a:rPr>
              <a:t> </a:t>
            </a:r>
            <a:r>
              <a:rPr sz="3250" b="0" spc="215" dirty="0">
                <a:solidFill>
                  <a:srgbClr val="FFFFFF"/>
                </a:solidFill>
                <a:latin typeface="Trebuchet MS"/>
                <a:cs typeface="Trebuchet MS"/>
              </a:rPr>
              <a:t>Do</a:t>
            </a:r>
            <a:r>
              <a:rPr sz="3250" b="0" spc="-114" dirty="0">
                <a:solidFill>
                  <a:srgbClr val="FFFFFF"/>
                </a:solidFill>
                <a:latin typeface="Trebuchet MS"/>
                <a:cs typeface="Trebuchet MS"/>
              </a:rPr>
              <a:t> </a:t>
            </a:r>
            <a:r>
              <a:rPr sz="3250" b="0" spc="45" dirty="0">
                <a:solidFill>
                  <a:srgbClr val="FFFFFF"/>
                </a:solidFill>
                <a:latin typeface="Trebuchet MS"/>
                <a:cs typeface="Trebuchet MS"/>
              </a:rPr>
              <a:t>this</a:t>
            </a:r>
            <a:r>
              <a:rPr sz="3250" b="0" spc="-114" dirty="0">
                <a:solidFill>
                  <a:srgbClr val="FFFFFF"/>
                </a:solidFill>
                <a:latin typeface="Trebuchet MS"/>
                <a:cs typeface="Trebuchet MS"/>
              </a:rPr>
              <a:t> </a:t>
            </a:r>
            <a:r>
              <a:rPr sz="3250" b="0" spc="-25" dirty="0">
                <a:solidFill>
                  <a:srgbClr val="FFFFFF"/>
                </a:solidFill>
                <a:latin typeface="Trebuchet MS"/>
                <a:cs typeface="Trebuchet MS"/>
              </a:rPr>
              <a:t>with</a:t>
            </a:r>
            <a:r>
              <a:rPr sz="3250" b="0" spc="-114" dirty="0">
                <a:solidFill>
                  <a:srgbClr val="FFFFFF"/>
                </a:solidFill>
                <a:latin typeface="Trebuchet MS"/>
                <a:cs typeface="Trebuchet MS"/>
              </a:rPr>
              <a:t> </a:t>
            </a:r>
            <a:r>
              <a:rPr sz="3250" b="0" spc="-15" dirty="0">
                <a:solidFill>
                  <a:srgbClr val="FFFFFF"/>
                </a:solidFill>
                <a:latin typeface="Trebuchet MS"/>
                <a:cs typeface="Trebuchet MS"/>
              </a:rPr>
              <a:t>git</a:t>
            </a:r>
            <a:r>
              <a:rPr sz="3250" b="0" spc="-114" dirty="0">
                <a:solidFill>
                  <a:srgbClr val="FFFFFF"/>
                </a:solidFill>
                <a:latin typeface="Trebuchet MS"/>
                <a:cs typeface="Trebuchet MS"/>
              </a:rPr>
              <a:t> </a:t>
            </a:r>
            <a:r>
              <a:rPr sz="3250" b="0" spc="160" dirty="0">
                <a:solidFill>
                  <a:srgbClr val="FFFFFF"/>
                </a:solidFill>
                <a:latin typeface="Trebuchet MS"/>
                <a:cs typeface="Trebuchet MS"/>
              </a:rPr>
              <a:t>add</a:t>
            </a:r>
            <a:r>
              <a:rPr sz="3250" b="0" spc="-114" dirty="0">
                <a:solidFill>
                  <a:srgbClr val="FFFFFF"/>
                </a:solidFill>
                <a:latin typeface="Trebuchet MS"/>
                <a:cs typeface="Trebuchet MS"/>
              </a:rPr>
              <a:t> </a:t>
            </a:r>
            <a:r>
              <a:rPr sz="3250" b="0" spc="-70" dirty="0">
                <a:solidFill>
                  <a:srgbClr val="FFFFFF"/>
                </a:solidFill>
                <a:latin typeface="Trebuchet MS"/>
                <a:cs typeface="Trebuchet MS"/>
              </a:rPr>
              <a:t>filename.</a:t>
            </a:r>
            <a:r>
              <a:rPr sz="3250" b="0" spc="-114" dirty="0">
                <a:solidFill>
                  <a:srgbClr val="FFFFFF"/>
                </a:solidFill>
                <a:latin typeface="Trebuchet MS"/>
                <a:cs typeface="Trebuchet MS"/>
              </a:rPr>
              <a:t> </a:t>
            </a:r>
            <a:r>
              <a:rPr sz="3250" b="0" spc="-140" dirty="0">
                <a:solidFill>
                  <a:srgbClr val="FFFFFF"/>
                </a:solidFill>
                <a:latin typeface="Trebuchet MS"/>
                <a:cs typeface="Trebuchet MS"/>
              </a:rPr>
              <a:t>If</a:t>
            </a:r>
            <a:r>
              <a:rPr sz="3250" b="0" spc="-114" dirty="0">
                <a:solidFill>
                  <a:srgbClr val="FFFFFF"/>
                </a:solidFill>
                <a:latin typeface="Trebuchet MS"/>
                <a:cs typeface="Trebuchet MS"/>
              </a:rPr>
              <a:t> </a:t>
            </a:r>
            <a:r>
              <a:rPr sz="3250" b="0" spc="145" dirty="0">
                <a:solidFill>
                  <a:srgbClr val="FFFFFF"/>
                </a:solidFill>
                <a:latin typeface="Trebuchet MS"/>
                <a:cs typeface="Trebuchet MS"/>
              </a:rPr>
              <a:t>you</a:t>
            </a:r>
            <a:r>
              <a:rPr sz="3250" b="0" spc="-114" dirty="0">
                <a:solidFill>
                  <a:srgbClr val="FFFFFF"/>
                </a:solidFill>
                <a:latin typeface="Trebuchet MS"/>
                <a:cs typeface="Trebuchet MS"/>
              </a:rPr>
              <a:t> </a:t>
            </a:r>
            <a:r>
              <a:rPr sz="3250" b="0" spc="25" dirty="0">
                <a:solidFill>
                  <a:srgbClr val="FFFFFF"/>
                </a:solidFill>
                <a:latin typeface="Trebuchet MS"/>
                <a:cs typeface="Trebuchet MS"/>
              </a:rPr>
              <a:t>want</a:t>
            </a:r>
            <a:r>
              <a:rPr sz="3250" b="0" spc="-110" dirty="0">
                <a:solidFill>
                  <a:srgbClr val="FFFFFF"/>
                </a:solidFill>
                <a:latin typeface="Trebuchet MS"/>
                <a:cs typeface="Trebuchet MS"/>
              </a:rPr>
              <a:t> </a:t>
            </a:r>
            <a:r>
              <a:rPr sz="3250" b="0" spc="65" dirty="0">
                <a:solidFill>
                  <a:srgbClr val="FFFFFF"/>
                </a:solidFill>
                <a:latin typeface="Trebuchet MS"/>
                <a:cs typeface="Trebuchet MS"/>
              </a:rPr>
              <a:t>to</a:t>
            </a:r>
            <a:r>
              <a:rPr sz="3250" b="0" spc="-114" dirty="0">
                <a:solidFill>
                  <a:srgbClr val="FFFFFF"/>
                </a:solidFill>
                <a:latin typeface="Trebuchet MS"/>
                <a:cs typeface="Trebuchet MS"/>
              </a:rPr>
              <a:t> </a:t>
            </a:r>
            <a:r>
              <a:rPr sz="3250" b="0" spc="160" dirty="0">
                <a:solidFill>
                  <a:srgbClr val="FFFFFF"/>
                </a:solidFill>
                <a:latin typeface="Trebuchet MS"/>
                <a:cs typeface="Trebuchet MS"/>
              </a:rPr>
              <a:t>add</a:t>
            </a:r>
            <a:r>
              <a:rPr sz="3250" b="0" spc="-114" dirty="0">
                <a:solidFill>
                  <a:srgbClr val="FFFFFF"/>
                </a:solidFill>
                <a:latin typeface="Trebuchet MS"/>
                <a:cs typeface="Trebuchet MS"/>
              </a:rPr>
              <a:t> </a:t>
            </a:r>
            <a:r>
              <a:rPr sz="3250" b="0" spc="-150" dirty="0">
                <a:solidFill>
                  <a:srgbClr val="FFFFFF"/>
                </a:solidFill>
                <a:latin typeface="Trebuchet MS"/>
                <a:cs typeface="Trebuchet MS"/>
              </a:rPr>
              <a:t>all</a:t>
            </a:r>
            <a:r>
              <a:rPr sz="3250" b="0" spc="-114" dirty="0">
                <a:solidFill>
                  <a:srgbClr val="FFFFFF"/>
                </a:solidFill>
                <a:latin typeface="Trebuchet MS"/>
                <a:cs typeface="Trebuchet MS"/>
              </a:rPr>
              <a:t> </a:t>
            </a:r>
            <a:r>
              <a:rPr sz="3250" b="0" spc="85" dirty="0">
                <a:solidFill>
                  <a:srgbClr val="FFFFFF"/>
                </a:solidFill>
                <a:latin typeface="Trebuchet MS"/>
                <a:cs typeface="Trebuchet MS"/>
              </a:rPr>
              <a:t>your</a:t>
            </a:r>
            <a:r>
              <a:rPr sz="3250" b="0" spc="-114" dirty="0">
                <a:solidFill>
                  <a:srgbClr val="FFFFFF"/>
                </a:solidFill>
                <a:latin typeface="Trebuchet MS"/>
                <a:cs typeface="Trebuchet MS"/>
              </a:rPr>
              <a:t> </a:t>
            </a:r>
            <a:r>
              <a:rPr sz="3250" b="0" spc="-130" dirty="0">
                <a:solidFill>
                  <a:srgbClr val="FFFFFF"/>
                </a:solidFill>
                <a:latin typeface="Trebuchet MS"/>
                <a:cs typeface="Trebuchet MS"/>
              </a:rPr>
              <a:t>files, </a:t>
            </a:r>
            <a:r>
              <a:rPr sz="3250" b="0" spc="-965" dirty="0">
                <a:solidFill>
                  <a:srgbClr val="FFFFFF"/>
                </a:solidFill>
                <a:latin typeface="Trebuchet MS"/>
                <a:cs typeface="Trebuchet MS"/>
              </a:rPr>
              <a:t> </a:t>
            </a:r>
            <a:r>
              <a:rPr sz="3250" b="0" spc="145" dirty="0">
                <a:solidFill>
                  <a:srgbClr val="FFFFFF"/>
                </a:solidFill>
                <a:latin typeface="Trebuchet MS"/>
                <a:cs typeface="Trebuchet MS"/>
              </a:rPr>
              <a:t>you</a:t>
            </a:r>
            <a:r>
              <a:rPr sz="3250" b="0" spc="-125" dirty="0">
                <a:solidFill>
                  <a:srgbClr val="FFFFFF"/>
                </a:solidFill>
                <a:latin typeface="Trebuchet MS"/>
                <a:cs typeface="Trebuchet MS"/>
              </a:rPr>
              <a:t> </a:t>
            </a:r>
            <a:r>
              <a:rPr sz="3250" b="0" spc="114" dirty="0">
                <a:solidFill>
                  <a:srgbClr val="FFFFFF"/>
                </a:solidFill>
                <a:latin typeface="Trebuchet MS"/>
                <a:cs typeface="Trebuchet MS"/>
              </a:rPr>
              <a:t>can</a:t>
            </a:r>
            <a:r>
              <a:rPr sz="3250" b="0" spc="-120" dirty="0">
                <a:solidFill>
                  <a:srgbClr val="FFFFFF"/>
                </a:solidFill>
                <a:latin typeface="Trebuchet MS"/>
                <a:cs typeface="Trebuchet MS"/>
              </a:rPr>
              <a:t> </a:t>
            </a:r>
            <a:r>
              <a:rPr sz="3250" b="0" spc="195" dirty="0">
                <a:solidFill>
                  <a:srgbClr val="FFFFFF"/>
                </a:solidFill>
                <a:latin typeface="Trebuchet MS"/>
                <a:cs typeface="Trebuchet MS"/>
              </a:rPr>
              <a:t>do</a:t>
            </a:r>
            <a:r>
              <a:rPr sz="3250" b="0" spc="-120" dirty="0">
                <a:solidFill>
                  <a:srgbClr val="FFFFFF"/>
                </a:solidFill>
                <a:latin typeface="Trebuchet MS"/>
                <a:cs typeface="Trebuchet MS"/>
              </a:rPr>
              <a:t> </a:t>
            </a:r>
            <a:r>
              <a:rPr sz="3250" b="0" spc="-15" dirty="0">
                <a:solidFill>
                  <a:srgbClr val="FFFFFF"/>
                </a:solidFill>
                <a:latin typeface="Trebuchet MS"/>
                <a:cs typeface="Trebuchet MS"/>
              </a:rPr>
              <a:t>git</a:t>
            </a:r>
            <a:r>
              <a:rPr sz="3250" b="0" spc="-120" dirty="0">
                <a:solidFill>
                  <a:srgbClr val="FFFFFF"/>
                </a:solidFill>
                <a:latin typeface="Trebuchet MS"/>
                <a:cs typeface="Trebuchet MS"/>
              </a:rPr>
              <a:t> </a:t>
            </a:r>
            <a:r>
              <a:rPr sz="3250" b="0" spc="160" dirty="0">
                <a:solidFill>
                  <a:srgbClr val="FFFFFF"/>
                </a:solidFill>
                <a:latin typeface="Trebuchet MS"/>
                <a:cs typeface="Trebuchet MS"/>
              </a:rPr>
              <a:t>add</a:t>
            </a:r>
            <a:r>
              <a:rPr sz="3250" b="0" spc="-120" dirty="0">
                <a:solidFill>
                  <a:srgbClr val="FFFFFF"/>
                </a:solidFill>
                <a:latin typeface="Trebuchet MS"/>
                <a:cs typeface="Trebuchet MS"/>
              </a:rPr>
              <a:t> </a:t>
            </a:r>
            <a:r>
              <a:rPr sz="3250" b="0" spc="-565" dirty="0">
                <a:solidFill>
                  <a:srgbClr val="FFFFFF"/>
                </a:solidFill>
                <a:latin typeface="Trebuchet MS"/>
                <a:cs typeface="Trebuchet MS"/>
              </a:rPr>
              <a:t>.</a:t>
            </a:r>
            <a:endParaRPr sz="3250">
              <a:latin typeface="Trebuchet MS"/>
              <a:cs typeface="Trebuchet MS"/>
            </a:endParaRPr>
          </a:p>
        </p:txBody>
      </p:sp>
      <p:pic>
        <p:nvPicPr>
          <p:cNvPr id="8" name="Picture 7">
            <a:extLst>
              <a:ext uri="{FF2B5EF4-FFF2-40B4-BE49-F238E27FC236}">
                <a16:creationId xmlns:a16="http://schemas.microsoft.com/office/drawing/2014/main" id="{B43B5818-A899-D34B-752A-722639DE5BBE}"/>
              </a:ext>
            </a:extLst>
          </p:cNvPr>
          <p:cNvPicPr>
            <a:picLocks noChangeAspect="1"/>
          </p:cNvPicPr>
          <p:nvPr/>
        </p:nvPicPr>
        <p:blipFill>
          <a:blip r:embed="rId5"/>
          <a:stretch>
            <a:fillRect/>
          </a:stretch>
        </p:blipFill>
        <p:spPr>
          <a:xfrm>
            <a:off x="3200400" y="3390900"/>
            <a:ext cx="12471816" cy="48768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60" cy="1028315"/>
          </a:xfrm>
          <a:prstGeom prst="rect">
            <a:avLst/>
          </a:prstGeom>
        </p:spPr>
      </p:pic>
      <p:pic>
        <p:nvPicPr>
          <p:cNvPr id="3" name="object 3"/>
          <p:cNvPicPr/>
          <p:nvPr/>
        </p:nvPicPr>
        <p:blipFill>
          <a:blip r:embed="rId3" cstate="print"/>
          <a:stretch>
            <a:fillRect/>
          </a:stretch>
        </p:blipFill>
        <p:spPr>
          <a:xfrm>
            <a:off x="0" y="7696586"/>
            <a:ext cx="3258979" cy="2590412"/>
          </a:xfrm>
          <a:prstGeom prst="rect">
            <a:avLst/>
          </a:prstGeom>
        </p:spPr>
      </p:pic>
      <p:pic>
        <p:nvPicPr>
          <p:cNvPr id="4" name="object 4"/>
          <p:cNvPicPr/>
          <p:nvPr/>
        </p:nvPicPr>
        <p:blipFill>
          <a:blip r:embed="rId4" cstate="print"/>
          <a:stretch>
            <a:fillRect/>
          </a:stretch>
        </p:blipFill>
        <p:spPr>
          <a:xfrm>
            <a:off x="15485820" y="0"/>
            <a:ext cx="2802178" cy="2339111"/>
          </a:xfrm>
          <a:prstGeom prst="rect">
            <a:avLst/>
          </a:prstGeom>
        </p:spPr>
      </p:pic>
      <p:sp>
        <p:nvSpPr>
          <p:cNvPr id="6" name="object 6"/>
          <p:cNvSpPr txBox="1">
            <a:spLocks noGrp="1"/>
          </p:cNvSpPr>
          <p:nvPr>
            <p:ph type="title"/>
          </p:nvPr>
        </p:nvSpPr>
        <p:spPr>
          <a:xfrm>
            <a:off x="674398" y="873391"/>
            <a:ext cx="14384655" cy="1825625"/>
          </a:xfrm>
          <a:prstGeom prst="rect">
            <a:avLst/>
          </a:prstGeom>
        </p:spPr>
        <p:txBody>
          <a:bodyPr vert="horz" wrap="square" lIns="0" tIns="12700" rIns="0" bIns="0" rtlCol="0">
            <a:spAutoFit/>
          </a:bodyPr>
          <a:lstStyle/>
          <a:p>
            <a:pPr marL="12700" marR="5080">
              <a:lnSpc>
                <a:spcPct val="121200"/>
              </a:lnSpc>
              <a:spcBef>
                <a:spcPts val="100"/>
              </a:spcBef>
            </a:pPr>
            <a:r>
              <a:rPr sz="3250" b="0" spc="-155" dirty="0">
                <a:solidFill>
                  <a:srgbClr val="FFFFFF"/>
                </a:solidFill>
                <a:latin typeface="Trebuchet MS"/>
                <a:cs typeface="Trebuchet MS"/>
              </a:rPr>
              <a:t>4.</a:t>
            </a:r>
            <a:r>
              <a:rPr sz="3250" b="0" spc="-120" dirty="0">
                <a:solidFill>
                  <a:srgbClr val="FFFFFF"/>
                </a:solidFill>
                <a:latin typeface="Trebuchet MS"/>
                <a:cs typeface="Trebuchet MS"/>
              </a:rPr>
              <a:t> </a:t>
            </a:r>
            <a:r>
              <a:rPr sz="3250" b="0" spc="114" dirty="0">
                <a:solidFill>
                  <a:srgbClr val="FFFFFF"/>
                </a:solidFill>
                <a:latin typeface="Trebuchet MS"/>
                <a:cs typeface="Trebuchet MS"/>
              </a:rPr>
              <a:t>Now</a:t>
            </a:r>
            <a:r>
              <a:rPr sz="3250" b="0" spc="-114" dirty="0">
                <a:solidFill>
                  <a:srgbClr val="FFFFFF"/>
                </a:solidFill>
                <a:latin typeface="Trebuchet MS"/>
                <a:cs typeface="Trebuchet MS"/>
              </a:rPr>
              <a:t> </a:t>
            </a:r>
            <a:r>
              <a:rPr sz="3250" b="0" spc="10" dirty="0">
                <a:solidFill>
                  <a:srgbClr val="FFFFFF"/>
                </a:solidFill>
                <a:latin typeface="Trebuchet MS"/>
                <a:cs typeface="Trebuchet MS"/>
              </a:rPr>
              <a:t>that</a:t>
            </a:r>
            <a:r>
              <a:rPr sz="3250" b="0" spc="-120" dirty="0">
                <a:solidFill>
                  <a:srgbClr val="FFFFFF"/>
                </a:solidFill>
                <a:latin typeface="Trebuchet MS"/>
                <a:cs typeface="Trebuchet MS"/>
              </a:rPr>
              <a:t> </a:t>
            </a:r>
            <a:r>
              <a:rPr sz="3250" b="0" spc="145" dirty="0">
                <a:solidFill>
                  <a:srgbClr val="FFFFFF"/>
                </a:solidFill>
                <a:latin typeface="Trebuchet MS"/>
                <a:cs typeface="Trebuchet MS"/>
              </a:rPr>
              <a:t>you</a:t>
            </a:r>
            <a:r>
              <a:rPr sz="3250" b="0" spc="-114" dirty="0">
                <a:solidFill>
                  <a:srgbClr val="FFFFFF"/>
                </a:solidFill>
                <a:latin typeface="Trebuchet MS"/>
                <a:cs typeface="Trebuchet MS"/>
              </a:rPr>
              <a:t> </a:t>
            </a:r>
            <a:r>
              <a:rPr sz="3250" b="0" spc="70" dirty="0">
                <a:solidFill>
                  <a:srgbClr val="FFFFFF"/>
                </a:solidFill>
                <a:latin typeface="Trebuchet MS"/>
                <a:cs typeface="Trebuchet MS"/>
              </a:rPr>
              <a:t>have</a:t>
            </a:r>
            <a:r>
              <a:rPr sz="3250" b="0" spc="-120" dirty="0">
                <a:solidFill>
                  <a:srgbClr val="FFFFFF"/>
                </a:solidFill>
                <a:latin typeface="Trebuchet MS"/>
                <a:cs typeface="Trebuchet MS"/>
              </a:rPr>
              <a:t> </a:t>
            </a:r>
            <a:r>
              <a:rPr sz="3250" b="0" spc="155" dirty="0">
                <a:solidFill>
                  <a:srgbClr val="FFFFFF"/>
                </a:solidFill>
                <a:latin typeface="Trebuchet MS"/>
                <a:cs typeface="Trebuchet MS"/>
              </a:rPr>
              <a:t>added</a:t>
            </a:r>
            <a:r>
              <a:rPr sz="3250" b="0" spc="-114" dirty="0">
                <a:solidFill>
                  <a:srgbClr val="FFFFFF"/>
                </a:solidFill>
                <a:latin typeface="Trebuchet MS"/>
                <a:cs typeface="Trebuchet MS"/>
              </a:rPr>
              <a:t> </a:t>
            </a:r>
            <a:r>
              <a:rPr sz="3250" b="0" spc="85" dirty="0">
                <a:solidFill>
                  <a:srgbClr val="FFFFFF"/>
                </a:solidFill>
                <a:latin typeface="Trebuchet MS"/>
                <a:cs typeface="Trebuchet MS"/>
              </a:rPr>
              <a:t>your</a:t>
            </a:r>
            <a:r>
              <a:rPr sz="3250" b="0" spc="-114" dirty="0">
                <a:solidFill>
                  <a:srgbClr val="FFFFFF"/>
                </a:solidFill>
                <a:latin typeface="Trebuchet MS"/>
                <a:cs typeface="Trebuchet MS"/>
              </a:rPr>
              <a:t> </a:t>
            </a:r>
            <a:r>
              <a:rPr sz="3250" b="0" spc="-30" dirty="0">
                <a:solidFill>
                  <a:srgbClr val="FFFFFF"/>
                </a:solidFill>
                <a:latin typeface="Trebuchet MS"/>
                <a:cs typeface="Trebuchet MS"/>
              </a:rPr>
              <a:t>files</a:t>
            </a:r>
            <a:r>
              <a:rPr sz="3250" b="0" spc="-120" dirty="0">
                <a:solidFill>
                  <a:srgbClr val="FFFFFF"/>
                </a:solidFill>
                <a:latin typeface="Trebuchet MS"/>
                <a:cs typeface="Trebuchet MS"/>
              </a:rPr>
              <a:t> </a:t>
            </a:r>
            <a:r>
              <a:rPr sz="3250" b="0" spc="114" dirty="0">
                <a:solidFill>
                  <a:srgbClr val="FFFFFF"/>
                </a:solidFill>
                <a:latin typeface="Trebuchet MS"/>
                <a:cs typeface="Trebuchet MS"/>
              </a:rPr>
              <a:t>and</a:t>
            </a:r>
            <a:r>
              <a:rPr sz="3250" b="0" spc="-114" dirty="0">
                <a:solidFill>
                  <a:srgbClr val="FFFFFF"/>
                </a:solidFill>
                <a:latin typeface="Trebuchet MS"/>
                <a:cs typeface="Trebuchet MS"/>
              </a:rPr>
              <a:t> </a:t>
            </a:r>
            <a:r>
              <a:rPr sz="3250" b="0" spc="135" dirty="0">
                <a:solidFill>
                  <a:srgbClr val="FFFFFF"/>
                </a:solidFill>
                <a:latin typeface="Trebuchet MS"/>
                <a:cs typeface="Trebuchet MS"/>
              </a:rPr>
              <a:t>made</a:t>
            </a:r>
            <a:r>
              <a:rPr sz="3250" b="0" spc="-120" dirty="0">
                <a:solidFill>
                  <a:srgbClr val="FFFFFF"/>
                </a:solidFill>
                <a:latin typeface="Trebuchet MS"/>
                <a:cs typeface="Trebuchet MS"/>
              </a:rPr>
              <a:t> </a:t>
            </a:r>
            <a:r>
              <a:rPr sz="3250" b="0" spc="85" dirty="0">
                <a:solidFill>
                  <a:srgbClr val="FFFFFF"/>
                </a:solidFill>
                <a:latin typeface="Trebuchet MS"/>
                <a:cs typeface="Trebuchet MS"/>
              </a:rPr>
              <a:t>your</a:t>
            </a:r>
            <a:r>
              <a:rPr sz="3250" b="0" spc="-114" dirty="0">
                <a:solidFill>
                  <a:srgbClr val="FFFFFF"/>
                </a:solidFill>
                <a:latin typeface="Trebuchet MS"/>
                <a:cs typeface="Trebuchet MS"/>
              </a:rPr>
              <a:t> </a:t>
            </a:r>
            <a:r>
              <a:rPr sz="3250" b="0" spc="40" dirty="0">
                <a:solidFill>
                  <a:srgbClr val="FFFFFF"/>
                </a:solidFill>
                <a:latin typeface="Trebuchet MS"/>
                <a:cs typeface="Trebuchet MS"/>
              </a:rPr>
              <a:t>changes,</a:t>
            </a:r>
            <a:r>
              <a:rPr sz="3250" b="0" spc="-120" dirty="0">
                <a:solidFill>
                  <a:srgbClr val="FFFFFF"/>
                </a:solidFill>
                <a:latin typeface="Trebuchet MS"/>
                <a:cs typeface="Trebuchet MS"/>
              </a:rPr>
              <a:t> </a:t>
            </a:r>
            <a:r>
              <a:rPr sz="3250" b="0" spc="145" dirty="0">
                <a:solidFill>
                  <a:srgbClr val="FFFFFF"/>
                </a:solidFill>
                <a:latin typeface="Trebuchet MS"/>
                <a:cs typeface="Trebuchet MS"/>
              </a:rPr>
              <a:t>you</a:t>
            </a:r>
            <a:r>
              <a:rPr sz="3250" b="0" spc="-114" dirty="0">
                <a:solidFill>
                  <a:srgbClr val="FFFFFF"/>
                </a:solidFill>
                <a:latin typeface="Trebuchet MS"/>
                <a:cs typeface="Trebuchet MS"/>
              </a:rPr>
              <a:t> </a:t>
            </a:r>
            <a:r>
              <a:rPr sz="3250" b="0" spc="110" dirty="0">
                <a:solidFill>
                  <a:srgbClr val="FFFFFF"/>
                </a:solidFill>
                <a:latin typeface="Trebuchet MS"/>
                <a:cs typeface="Trebuchet MS"/>
              </a:rPr>
              <a:t>need</a:t>
            </a:r>
            <a:r>
              <a:rPr sz="3250" b="0" spc="-114" dirty="0">
                <a:solidFill>
                  <a:srgbClr val="FFFFFF"/>
                </a:solidFill>
                <a:latin typeface="Trebuchet MS"/>
                <a:cs typeface="Trebuchet MS"/>
              </a:rPr>
              <a:t> </a:t>
            </a:r>
            <a:r>
              <a:rPr sz="3250" b="0" spc="65" dirty="0">
                <a:solidFill>
                  <a:srgbClr val="FFFFFF"/>
                </a:solidFill>
                <a:latin typeface="Trebuchet MS"/>
                <a:cs typeface="Trebuchet MS"/>
              </a:rPr>
              <a:t>to </a:t>
            </a:r>
            <a:r>
              <a:rPr sz="3250" b="0" spc="-965" dirty="0">
                <a:solidFill>
                  <a:srgbClr val="FFFFFF"/>
                </a:solidFill>
                <a:latin typeface="Trebuchet MS"/>
                <a:cs typeface="Trebuchet MS"/>
              </a:rPr>
              <a:t> </a:t>
            </a:r>
            <a:r>
              <a:rPr sz="3250" b="0" spc="100" dirty="0">
                <a:solidFill>
                  <a:srgbClr val="FFFFFF"/>
                </a:solidFill>
                <a:latin typeface="Trebuchet MS"/>
                <a:cs typeface="Trebuchet MS"/>
              </a:rPr>
              <a:t>commit </a:t>
            </a:r>
            <a:r>
              <a:rPr sz="3250" b="0" spc="85" dirty="0">
                <a:solidFill>
                  <a:srgbClr val="FFFFFF"/>
                </a:solidFill>
                <a:latin typeface="Trebuchet MS"/>
                <a:cs typeface="Trebuchet MS"/>
              </a:rPr>
              <a:t>your </a:t>
            </a:r>
            <a:r>
              <a:rPr sz="3250" b="0" spc="135" dirty="0">
                <a:solidFill>
                  <a:srgbClr val="FFFFFF"/>
                </a:solidFill>
                <a:latin typeface="Trebuchet MS"/>
                <a:cs typeface="Trebuchet MS"/>
              </a:rPr>
              <a:t>changes </a:t>
            </a:r>
            <a:r>
              <a:rPr sz="3250" b="0" spc="235" dirty="0">
                <a:solidFill>
                  <a:srgbClr val="FFFFFF"/>
                </a:solidFill>
                <a:latin typeface="Trebuchet MS"/>
                <a:cs typeface="Trebuchet MS"/>
              </a:rPr>
              <a:t>so </a:t>
            </a:r>
            <a:r>
              <a:rPr sz="3250" b="0" spc="20" dirty="0">
                <a:solidFill>
                  <a:srgbClr val="FFFFFF"/>
                </a:solidFill>
                <a:latin typeface="Trebuchet MS"/>
                <a:cs typeface="Trebuchet MS"/>
              </a:rPr>
              <a:t>Git </a:t>
            </a:r>
            <a:r>
              <a:rPr sz="3250" b="0" spc="114" dirty="0">
                <a:solidFill>
                  <a:srgbClr val="FFFFFF"/>
                </a:solidFill>
                <a:latin typeface="Trebuchet MS"/>
                <a:cs typeface="Trebuchet MS"/>
              </a:rPr>
              <a:t>can </a:t>
            </a:r>
            <a:r>
              <a:rPr sz="3250" b="0" spc="25" dirty="0">
                <a:solidFill>
                  <a:srgbClr val="FFFFFF"/>
                </a:solidFill>
                <a:latin typeface="Trebuchet MS"/>
                <a:cs typeface="Trebuchet MS"/>
              </a:rPr>
              <a:t>track </a:t>
            </a:r>
            <a:r>
              <a:rPr sz="3250" b="0" spc="-55" dirty="0">
                <a:solidFill>
                  <a:srgbClr val="FFFFFF"/>
                </a:solidFill>
                <a:latin typeface="Trebuchet MS"/>
                <a:cs typeface="Trebuchet MS"/>
              </a:rPr>
              <a:t>them. </a:t>
            </a:r>
            <a:r>
              <a:rPr sz="3250" b="0" spc="100" dirty="0">
                <a:solidFill>
                  <a:srgbClr val="FFFFFF"/>
                </a:solidFill>
                <a:latin typeface="Trebuchet MS"/>
                <a:cs typeface="Trebuchet MS"/>
              </a:rPr>
              <a:t>Type </a:t>
            </a:r>
            <a:r>
              <a:rPr sz="3250" b="0" spc="-15" dirty="0">
                <a:solidFill>
                  <a:srgbClr val="FFFFFF"/>
                </a:solidFill>
                <a:latin typeface="Trebuchet MS"/>
                <a:cs typeface="Trebuchet MS"/>
              </a:rPr>
              <a:t>git </a:t>
            </a:r>
            <a:r>
              <a:rPr sz="3250" b="0" spc="100" dirty="0">
                <a:solidFill>
                  <a:srgbClr val="FFFFFF"/>
                </a:solidFill>
                <a:latin typeface="Trebuchet MS"/>
                <a:cs typeface="Trebuchet MS"/>
              </a:rPr>
              <a:t>commit </a:t>
            </a:r>
            <a:r>
              <a:rPr sz="3250" b="0" spc="335" dirty="0">
                <a:solidFill>
                  <a:srgbClr val="FFFFFF"/>
                </a:solidFill>
                <a:latin typeface="Trebuchet MS"/>
                <a:cs typeface="Trebuchet MS"/>
              </a:rPr>
              <a:t>-m </a:t>
            </a:r>
            <a:r>
              <a:rPr sz="3250" b="0" spc="60" dirty="0">
                <a:solidFill>
                  <a:srgbClr val="FFFFFF"/>
                </a:solidFill>
                <a:latin typeface="Trebuchet MS"/>
                <a:cs typeface="Trebuchet MS"/>
              </a:rPr>
              <a:t>"adding </a:t>
            </a:r>
            <a:r>
              <a:rPr sz="3250" b="0" spc="65" dirty="0">
                <a:solidFill>
                  <a:srgbClr val="FFFFFF"/>
                </a:solidFill>
                <a:latin typeface="Trebuchet MS"/>
                <a:cs typeface="Trebuchet MS"/>
              </a:rPr>
              <a:t> </a:t>
            </a:r>
            <a:r>
              <a:rPr sz="3250" b="0" spc="-125" dirty="0">
                <a:solidFill>
                  <a:srgbClr val="FFFFFF"/>
                </a:solidFill>
                <a:latin typeface="Trebuchet MS"/>
                <a:cs typeface="Trebuchet MS"/>
              </a:rPr>
              <a:t>files".</a:t>
            </a:r>
            <a:r>
              <a:rPr sz="3250" b="0" spc="-120" dirty="0">
                <a:solidFill>
                  <a:srgbClr val="FFFFFF"/>
                </a:solidFill>
                <a:latin typeface="Trebuchet MS"/>
                <a:cs typeface="Trebuchet MS"/>
              </a:rPr>
              <a:t> </a:t>
            </a:r>
            <a:r>
              <a:rPr sz="3250" b="0" spc="335" dirty="0">
                <a:solidFill>
                  <a:srgbClr val="FFFFFF"/>
                </a:solidFill>
                <a:latin typeface="Trebuchet MS"/>
                <a:cs typeface="Trebuchet MS"/>
              </a:rPr>
              <a:t>-m</a:t>
            </a:r>
            <a:r>
              <a:rPr sz="3250" b="0" spc="-120" dirty="0">
                <a:solidFill>
                  <a:srgbClr val="FFFFFF"/>
                </a:solidFill>
                <a:latin typeface="Trebuchet MS"/>
                <a:cs typeface="Trebuchet MS"/>
              </a:rPr>
              <a:t> </a:t>
            </a:r>
            <a:r>
              <a:rPr sz="3250" b="0" spc="20" dirty="0">
                <a:solidFill>
                  <a:srgbClr val="FFFFFF"/>
                </a:solidFill>
                <a:latin typeface="Trebuchet MS"/>
                <a:cs typeface="Trebuchet MS"/>
              </a:rPr>
              <a:t>lets</a:t>
            </a:r>
            <a:r>
              <a:rPr sz="3250" b="0" spc="-120" dirty="0">
                <a:solidFill>
                  <a:srgbClr val="FFFFFF"/>
                </a:solidFill>
                <a:latin typeface="Trebuchet MS"/>
                <a:cs typeface="Trebuchet MS"/>
              </a:rPr>
              <a:t> </a:t>
            </a:r>
            <a:r>
              <a:rPr sz="3250" b="0" spc="145" dirty="0">
                <a:solidFill>
                  <a:srgbClr val="FFFFFF"/>
                </a:solidFill>
                <a:latin typeface="Trebuchet MS"/>
                <a:cs typeface="Trebuchet MS"/>
              </a:rPr>
              <a:t>you</a:t>
            </a:r>
            <a:r>
              <a:rPr sz="3250" b="0" spc="-120" dirty="0">
                <a:solidFill>
                  <a:srgbClr val="FFFFFF"/>
                </a:solidFill>
                <a:latin typeface="Trebuchet MS"/>
                <a:cs typeface="Trebuchet MS"/>
              </a:rPr>
              <a:t> </a:t>
            </a:r>
            <a:r>
              <a:rPr sz="3250" b="0" spc="160" dirty="0">
                <a:solidFill>
                  <a:srgbClr val="FFFFFF"/>
                </a:solidFill>
                <a:latin typeface="Trebuchet MS"/>
                <a:cs typeface="Trebuchet MS"/>
              </a:rPr>
              <a:t>add</a:t>
            </a:r>
            <a:r>
              <a:rPr sz="3250" b="0" spc="-120" dirty="0">
                <a:solidFill>
                  <a:srgbClr val="FFFFFF"/>
                </a:solidFill>
                <a:latin typeface="Trebuchet MS"/>
                <a:cs typeface="Trebuchet MS"/>
              </a:rPr>
              <a:t> </a:t>
            </a:r>
            <a:r>
              <a:rPr sz="3250" b="0" spc="35" dirty="0">
                <a:solidFill>
                  <a:srgbClr val="FFFFFF"/>
                </a:solidFill>
                <a:latin typeface="Trebuchet MS"/>
                <a:cs typeface="Trebuchet MS"/>
              </a:rPr>
              <a:t>the</a:t>
            </a:r>
            <a:r>
              <a:rPr sz="3250" b="0" spc="-120" dirty="0">
                <a:solidFill>
                  <a:srgbClr val="FFFFFF"/>
                </a:solidFill>
                <a:latin typeface="Trebuchet MS"/>
                <a:cs typeface="Trebuchet MS"/>
              </a:rPr>
              <a:t> </a:t>
            </a:r>
            <a:r>
              <a:rPr sz="3250" b="0" spc="100" dirty="0">
                <a:solidFill>
                  <a:srgbClr val="FFFFFF"/>
                </a:solidFill>
                <a:latin typeface="Trebuchet MS"/>
                <a:cs typeface="Trebuchet MS"/>
              </a:rPr>
              <a:t>commit</a:t>
            </a:r>
            <a:r>
              <a:rPr sz="3250" b="0" spc="-114" dirty="0">
                <a:solidFill>
                  <a:srgbClr val="FFFFFF"/>
                </a:solidFill>
                <a:latin typeface="Trebuchet MS"/>
                <a:cs typeface="Trebuchet MS"/>
              </a:rPr>
              <a:t> </a:t>
            </a:r>
            <a:r>
              <a:rPr sz="3250" b="0" spc="160" dirty="0">
                <a:solidFill>
                  <a:srgbClr val="FFFFFF"/>
                </a:solidFill>
                <a:latin typeface="Trebuchet MS"/>
                <a:cs typeface="Trebuchet MS"/>
              </a:rPr>
              <a:t>message</a:t>
            </a:r>
            <a:r>
              <a:rPr sz="3250" b="0" spc="-120" dirty="0">
                <a:solidFill>
                  <a:srgbClr val="FFFFFF"/>
                </a:solidFill>
                <a:latin typeface="Trebuchet MS"/>
                <a:cs typeface="Trebuchet MS"/>
              </a:rPr>
              <a:t> </a:t>
            </a:r>
            <a:r>
              <a:rPr sz="3250" b="0" spc="-40" dirty="0">
                <a:solidFill>
                  <a:srgbClr val="FFFFFF"/>
                </a:solidFill>
                <a:latin typeface="Trebuchet MS"/>
                <a:cs typeface="Trebuchet MS"/>
              </a:rPr>
              <a:t>in</a:t>
            </a:r>
            <a:r>
              <a:rPr sz="3250" b="0" spc="-120" dirty="0">
                <a:solidFill>
                  <a:srgbClr val="FFFFFF"/>
                </a:solidFill>
                <a:latin typeface="Trebuchet MS"/>
                <a:cs typeface="Trebuchet MS"/>
              </a:rPr>
              <a:t> </a:t>
            </a:r>
            <a:r>
              <a:rPr sz="3250" b="0" spc="-165" dirty="0">
                <a:solidFill>
                  <a:srgbClr val="FFFFFF"/>
                </a:solidFill>
                <a:latin typeface="Trebuchet MS"/>
                <a:cs typeface="Trebuchet MS"/>
              </a:rPr>
              <a:t>line.</a:t>
            </a:r>
            <a:endParaRPr sz="3250">
              <a:latin typeface="Trebuchet MS"/>
              <a:cs typeface="Trebuchet MS"/>
            </a:endParaRPr>
          </a:p>
        </p:txBody>
      </p:sp>
      <p:pic>
        <p:nvPicPr>
          <p:cNvPr id="8" name="Picture 7">
            <a:extLst>
              <a:ext uri="{FF2B5EF4-FFF2-40B4-BE49-F238E27FC236}">
                <a16:creationId xmlns:a16="http://schemas.microsoft.com/office/drawing/2014/main" id="{FA871A43-D8FE-C2BF-6E29-591CC61E94DA}"/>
              </a:ext>
            </a:extLst>
          </p:cNvPr>
          <p:cNvPicPr>
            <a:picLocks noChangeAspect="1"/>
          </p:cNvPicPr>
          <p:nvPr/>
        </p:nvPicPr>
        <p:blipFill>
          <a:blip r:embed="rId5"/>
          <a:stretch>
            <a:fillRect/>
          </a:stretch>
        </p:blipFill>
        <p:spPr>
          <a:xfrm>
            <a:off x="1828800" y="3711264"/>
            <a:ext cx="13944599" cy="398532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0" y="7696586"/>
            <a:ext cx="3258979" cy="2590412"/>
          </a:xfrm>
          <a:prstGeom prst="rect">
            <a:avLst/>
          </a:prstGeom>
        </p:spPr>
      </p:pic>
      <p:pic>
        <p:nvPicPr>
          <p:cNvPr id="4" name="object 4"/>
          <p:cNvPicPr/>
          <p:nvPr/>
        </p:nvPicPr>
        <p:blipFill>
          <a:blip r:embed="rId4" cstate="print"/>
          <a:stretch>
            <a:fillRect/>
          </a:stretch>
        </p:blipFill>
        <p:spPr>
          <a:xfrm>
            <a:off x="15128899" y="0"/>
            <a:ext cx="3159099" cy="2633048"/>
          </a:xfrm>
          <a:prstGeom prst="rect">
            <a:avLst/>
          </a:prstGeom>
        </p:spPr>
      </p:pic>
      <p:sp>
        <p:nvSpPr>
          <p:cNvPr id="5" name="object 5"/>
          <p:cNvSpPr txBox="1"/>
          <p:nvPr/>
        </p:nvSpPr>
        <p:spPr>
          <a:xfrm>
            <a:off x="1042206" y="1207050"/>
            <a:ext cx="16080740" cy="6026150"/>
          </a:xfrm>
          <a:prstGeom prst="rect">
            <a:avLst/>
          </a:prstGeom>
        </p:spPr>
        <p:txBody>
          <a:bodyPr vert="horz" wrap="square" lIns="0" tIns="11430" rIns="0" bIns="0" rtlCol="0">
            <a:spAutoFit/>
          </a:bodyPr>
          <a:lstStyle/>
          <a:p>
            <a:pPr marL="12700" marR="5080">
              <a:lnSpc>
                <a:spcPct val="122300"/>
              </a:lnSpc>
              <a:spcBef>
                <a:spcPts val="90"/>
              </a:spcBef>
            </a:pPr>
            <a:r>
              <a:rPr sz="4600" spc="455" dirty="0">
                <a:solidFill>
                  <a:srgbClr val="FFFFFF"/>
                </a:solidFill>
                <a:latin typeface="Trebuchet MS"/>
                <a:cs typeface="Trebuchet MS"/>
              </a:rPr>
              <a:t>S</a:t>
            </a:r>
            <a:r>
              <a:rPr sz="4600" spc="265" dirty="0">
                <a:solidFill>
                  <a:srgbClr val="FFFFFF"/>
                </a:solidFill>
                <a:latin typeface="Trebuchet MS"/>
                <a:cs typeface="Trebuchet MS"/>
              </a:rPr>
              <a:t>o</a:t>
            </a:r>
            <a:r>
              <a:rPr sz="4600" spc="-165" dirty="0">
                <a:solidFill>
                  <a:srgbClr val="FFFFFF"/>
                </a:solidFill>
                <a:latin typeface="Trebuchet MS"/>
                <a:cs typeface="Trebuchet MS"/>
              </a:rPr>
              <a:t> </a:t>
            </a:r>
            <a:r>
              <a:rPr sz="4600" spc="-170" dirty="0">
                <a:solidFill>
                  <a:srgbClr val="FFFFFF"/>
                </a:solidFill>
                <a:latin typeface="Trebuchet MS"/>
                <a:cs typeface="Trebuchet MS"/>
              </a:rPr>
              <a:t>f</a:t>
            </a:r>
            <a:r>
              <a:rPr sz="4600" spc="80" dirty="0">
                <a:solidFill>
                  <a:srgbClr val="FFFFFF"/>
                </a:solidFill>
                <a:latin typeface="Trebuchet MS"/>
                <a:cs typeface="Trebuchet MS"/>
              </a:rPr>
              <a:t>a</a:t>
            </a:r>
            <a:r>
              <a:rPr sz="4600" spc="-114" dirty="0">
                <a:solidFill>
                  <a:srgbClr val="FFFFFF"/>
                </a:solidFill>
                <a:latin typeface="Trebuchet MS"/>
                <a:cs typeface="Trebuchet MS"/>
              </a:rPr>
              <a:t>r</a:t>
            </a:r>
            <a:r>
              <a:rPr sz="4600" spc="-869" dirty="0">
                <a:solidFill>
                  <a:srgbClr val="FFFFFF"/>
                </a:solidFill>
                <a:latin typeface="Trebuchet MS"/>
                <a:cs typeface="Trebuchet MS"/>
              </a:rPr>
              <a:t>,</a:t>
            </a:r>
            <a:r>
              <a:rPr sz="4600" spc="-165" dirty="0">
                <a:solidFill>
                  <a:srgbClr val="FFFFFF"/>
                </a:solidFill>
                <a:latin typeface="Trebuchet MS"/>
                <a:cs typeface="Trebuchet MS"/>
              </a:rPr>
              <a:t> </a:t>
            </a:r>
            <a:r>
              <a:rPr sz="4600" spc="-40" dirty="0">
                <a:solidFill>
                  <a:srgbClr val="FFFFFF"/>
                </a:solidFill>
                <a:latin typeface="Trebuchet MS"/>
                <a:cs typeface="Trebuchet MS"/>
              </a:rPr>
              <a:t>t</a:t>
            </a:r>
            <a:r>
              <a:rPr sz="4600" spc="125" dirty="0">
                <a:solidFill>
                  <a:srgbClr val="FFFFFF"/>
                </a:solidFill>
                <a:latin typeface="Trebuchet MS"/>
                <a:cs typeface="Trebuchet MS"/>
              </a:rPr>
              <a:t>h</a:t>
            </a:r>
            <a:r>
              <a:rPr sz="4600" spc="120" dirty="0">
                <a:solidFill>
                  <a:srgbClr val="FFFFFF"/>
                </a:solidFill>
                <a:latin typeface="Trebuchet MS"/>
                <a:cs typeface="Trebuchet MS"/>
              </a:rPr>
              <a:t>e</a:t>
            </a:r>
            <a:r>
              <a:rPr sz="4600" spc="-165" dirty="0">
                <a:solidFill>
                  <a:srgbClr val="FFFFFF"/>
                </a:solidFill>
                <a:latin typeface="Trebuchet MS"/>
                <a:cs typeface="Trebuchet MS"/>
              </a:rPr>
              <a:t> </a:t>
            </a:r>
            <a:r>
              <a:rPr sz="4600" spc="80" dirty="0">
                <a:solidFill>
                  <a:srgbClr val="FFFFFF"/>
                </a:solidFill>
                <a:latin typeface="Trebuchet MS"/>
                <a:cs typeface="Trebuchet MS"/>
              </a:rPr>
              <a:t>a</a:t>
            </a:r>
            <a:r>
              <a:rPr sz="4600" spc="335" dirty="0">
                <a:solidFill>
                  <a:srgbClr val="FFFFFF"/>
                </a:solidFill>
                <a:latin typeface="Trebuchet MS"/>
                <a:cs typeface="Trebuchet MS"/>
              </a:rPr>
              <a:t>b</a:t>
            </a:r>
            <a:r>
              <a:rPr sz="4600" spc="260" dirty="0">
                <a:solidFill>
                  <a:srgbClr val="FFFFFF"/>
                </a:solidFill>
                <a:latin typeface="Trebuchet MS"/>
                <a:cs typeface="Trebuchet MS"/>
              </a:rPr>
              <a:t>o</a:t>
            </a:r>
            <a:r>
              <a:rPr sz="4600" spc="150" dirty="0">
                <a:solidFill>
                  <a:srgbClr val="FFFFFF"/>
                </a:solidFill>
                <a:latin typeface="Trebuchet MS"/>
                <a:cs typeface="Trebuchet MS"/>
              </a:rPr>
              <a:t>v</a:t>
            </a:r>
            <a:r>
              <a:rPr sz="4600" spc="120" dirty="0">
                <a:solidFill>
                  <a:srgbClr val="FFFFFF"/>
                </a:solidFill>
                <a:latin typeface="Trebuchet MS"/>
                <a:cs typeface="Trebuchet MS"/>
              </a:rPr>
              <a:t>e</a:t>
            </a:r>
            <a:r>
              <a:rPr sz="4600" spc="-165" dirty="0">
                <a:solidFill>
                  <a:srgbClr val="FFFFFF"/>
                </a:solidFill>
                <a:latin typeface="Trebuchet MS"/>
                <a:cs typeface="Trebuchet MS"/>
              </a:rPr>
              <a:t> </a:t>
            </a:r>
            <a:r>
              <a:rPr sz="4600" spc="445" dirty="0">
                <a:solidFill>
                  <a:srgbClr val="FFFFFF"/>
                </a:solidFill>
                <a:latin typeface="Trebuchet MS"/>
                <a:cs typeface="Trebuchet MS"/>
              </a:rPr>
              <a:t>s</a:t>
            </a:r>
            <a:r>
              <a:rPr sz="4600" spc="-40" dirty="0">
                <a:solidFill>
                  <a:srgbClr val="FFFFFF"/>
                </a:solidFill>
                <a:latin typeface="Trebuchet MS"/>
                <a:cs typeface="Trebuchet MS"/>
              </a:rPr>
              <a:t>t</a:t>
            </a:r>
            <a:r>
              <a:rPr sz="4600" spc="114" dirty="0">
                <a:solidFill>
                  <a:srgbClr val="FFFFFF"/>
                </a:solidFill>
                <a:latin typeface="Trebuchet MS"/>
                <a:cs typeface="Trebuchet MS"/>
              </a:rPr>
              <a:t>e</a:t>
            </a:r>
            <a:r>
              <a:rPr sz="4600" spc="335" dirty="0">
                <a:solidFill>
                  <a:srgbClr val="FFFFFF"/>
                </a:solidFill>
                <a:latin typeface="Trebuchet MS"/>
                <a:cs typeface="Trebuchet MS"/>
              </a:rPr>
              <a:t>p</a:t>
            </a:r>
            <a:r>
              <a:rPr sz="4600" spc="450" dirty="0">
                <a:solidFill>
                  <a:srgbClr val="FFFFFF"/>
                </a:solidFill>
                <a:latin typeface="Trebuchet MS"/>
                <a:cs typeface="Trebuchet MS"/>
              </a:rPr>
              <a:t>s</a:t>
            </a:r>
            <a:r>
              <a:rPr sz="4600" spc="-165" dirty="0">
                <a:solidFill>
                  <a:srgbClr val="FFFFFF"/>
                </a:solidFill>
                <a:latin typeface="Trebuchet MS"/>
                <a:cs typeface="Trebuchet MS"/>
              </a:rPr>
              <a:t> </a:t>
            </a:r>
            <a:r>
              <a:rPr sz="4600" spc="-215" dirty="0">
                <a:solidFill>
                  <a:srgbClr val="FFFFFF"/>
                </a:solidFill>
                <a:latin typeface="Trebuchet MS"/>
                <a:cs typeface="Trebuchet MS"/>
              </a:rPr>
              <a:t>i</a:t>
            </a:r>
            <a:r>
              <a:rPr sz="4600" spc="450" dirty="0">
                <a:solidFill>
                  <a:srgbClr val="FFFFFF"/>
                </a:solidFill>
                <a:latin typeface="Trebuchet MS"/>
                <a:cs typeface="Trebuchet MS"/>
              </a:rPr>
              <a:t>s</a:t>
            </a:r>
            <a:r>
              <a:rPr sz="4600" spc="-165" dirty="0">
                <a:solidFill>
                  <a:srgbClr val="FFFFFF"/>
                </a:solidFill>
                <a:latin typeface="Trebuchet MS"/>
                <a:cs typeface="Trebuchet MS"/>
              </a:rPr>
              <a:t> </a:t>
            </a:r>
            <a:r>
              <a:rPr sz="4600" spc="55" dirty="0">
                <a:solidFill>
                  <a:srgbClr val="FFFFFF"/>
                </a:solidFill>
                <a:latin typeface="Trebuchet MS"/>
                <a:cs typeface="Trebuchet MS"/>
              </a:rPr>
              <a:t>w</a:t>
            </a:r>
            <a:r>
              <a:rPr sz="4600" spc="125" dirty="0">
                <a:solidFill>
                  <a:srgbClr val="FFFFFF"/>
                </a:solidFill>
                <a:latin typeface="Trebuchet MS"/>
                <a:cs typeface="Trebuchet MS"/>
              </a:rPr>
              <a:t>h</a:t>
            </a:r>
            <a:r>
              <a:rPr sz="4600" spc="80" dirty="0">
                <a:solidFill>
                  <a:srgbClr val="FFFFFF"/>
                </a:solidFill>
                <a:latin typeface="Trebuchet MS"/>
                <a:cs typeface="Trebuchet MS"/>
              </a:rPr>
              <a:t>a</a:t>
            </a:r>
            <a:r>
              <a:rPr sz="4600" spc="-35" dirty="0">
                <a:solidFill>
                  <a:srgbClr val="FFFFFF"/>
                </a:solidFill>
                <a:latin typeface="Trebuchet MS"/>
                <a:cs typeface="Trebuchet MS"/>
              </a:rPr>
              <a:t>t</a:t>
            </a:r>
            <a:r>
              <a:rPr sz="4600" spc="-165" dirty="0">
                <a:solidFill>
                  <a:srgbClr val="FFFFFF"/>
                </a:solidFill>
                <a:latin typeface="Trebuchet MS"/>
                <a:cs typeface="Trebuchet MS"/>
              </a:rPr>
              <a:t> </a:t>
            </a:r>
            <a:r>
              <a:rPr sz="4600" spc="295" dirty="0">
                <a:solidFill>
                  <a:srgbClr val="FFFFFF"/>
                </a:solidFill>
                <a:latin typeface="Trebuchet MS"/>
                <a:cs typeface="Trebuchet MS"/>
              </a:rPr>
              <a:t>y</a:t>
            </a:r>
            <a:r>
              <a:rPr sz="4600" spc="260" dirty="0">
                <a:solidFill>
                  <a:srgbClr val="FFFFFF"/>
                </a:solidFill>
                <a:latin typeface="Trebuchet MS"/>
                <a:cs typeface="Trebuchet MS"/>
              </a:rPr>
              <a:t>o</a:t>
            </a:r>
            <a:r>
              <a:rPr sz="4600" spc="130" dirty="0">
                <a:solidFill>
                  <a:srgbClr val="FFFFFF"/>
                </a:solidFill>
                <a:latin typeface="Trebuchet MS"/>
                <a:cs typeface="Trebuchet MS"/>
              </a:rPr>
              <a:t>u</a:t>
            </a:r>
            <a:r>
              <a:rPr sz="4600" spc="-165" dirty="0">
                <a:solidFill>
                  <a:srgbClr val="FFFFFF"/>
                </a:solidFill>
                <a:latin typeface="Trebuchet MS"/>
                <a:cs typeface="Trebuchet MS"/>
              </a:rPr>
              <a:t> </a:t>
            </a:r>
            <a:r>
              <a:rPr sz="4600" spc="55" dirty="0">
                <a:solidFill>
                  <a:srgbClr val="FFFFFF"/>
                </a:solidFill>
                <a:latin typeface="Trebuchet MS"/>
                <a:cs typeface="Trebuchet MS"/>
              </a:rPr>
              <a:t>w</a:t>
            </a:r>
            <a:r>
              <a:rPr sz="4600" spc="260" dirty="0">
                <a:solidFill>
                  <a:srgbClr val="FFFFFF"/>
                </a:solidFill>
                <a:latin typeface="Trebuchet MS"/>
                <a:cs typeface="Trebuchet MS"/>
              </a:rPr>
              <a:t>o</a:t>
            </a:r>
            <a:r>
              <a:rPr sz="4600" spc="125" dirty="0">
                <a:solidFill>
                  <a:srgbClr val="FFFFFF"/>
                </a:solidFill>
                <a:latin typeface="Trebuchet MS"/>
                <a:cs typeface="Trebuchet MS"/>
              </a:rPr>
              <a:t>u</a:t>
            </a:r>
            <a:r>
              <a:rPr sz="4600" spc="-335" dirty="0">
                <a:solidFill>
                  <a:srgbClr val="FFFFFF"/>
                </a:solidFill>
                <a:latin typeface="Trebuchet MS"/>
                <a:cs typeface="Trebuchet MS"/>
              </a:rPr>
              <a:t>l</a:t>
            </a:r>
            <a:r>
              <a:rPr sz="4600" spc="340" dirty="0">
                <a:solidFill>
                  <a:srgbClr val="FFFFFF"/>
                </a:solidFill>
                <a:latin typeface="Trebuchet MS"/>
                <a:cs typeface="Trebuchet MS"/>
              </a:rPr>
              <a:t>d</a:t>
            </a:r>
            <a:r>
              <a:rPr sz="4600" spc="-165" dirty="0">
                <a:solidFill>
                  <a:srgbClr val="FFFFFF"/>
                </a:solidFill>
                <a:latin typeface="Trebuchet MS"/>
                <a:cs typeface="Trebuchet MS"/>
              </a:rPr>
              <a:t> </a:t>
            </a:r>
            <a:r>
              <a:rPr sz="4600" spc="335" dirty="0">
                <a:solidFill>
                  <a:srgbClr val="FFFFFF"/>
                </a:solidFill>
                <a:latin typeface="Trebuchet MS"/>
                <a:cs typeface="Trebuchet MS"/>
              </a:rPr>
              <a:t>d</a:t>
            </a:r>
            <a:r>
              <a:rPr sz="4600" spc="265" dirty="0">
                <a:solidFill>
                  <a:srgbClr val="FFFFFF"/>
                </a:solidFill>
                <a:latin typeface="Trebuchet MS"/>
                <a:cs typeface="Trebuchet MS"/>
              </a:rPr>
              <a:t>o</a:t>
            </a:r>
            <a:r>
              <a:rPr sz="4600" spc="-165" dirty="0">
                <a:solidFill>
                  <a:srgbClr val="FFFFFF"/>
                </a:solidFill>
                <a:latin typeface="Trebuchet MS"/>
                <a:cs typeface="Trebuchet MS"/>
              </a:rPr>
              <a:t> </a:t>
            </a:r>
            <a:r>
              <a:rPr sz="4600" spc="114" dirty="0">
                <a:solidFill>
                  <a:srgbClr val="FFFFFF"/>
                </a:solidFill>
                <a:latin typeface="Trebuchet MS"/>
                <a:cs typeface="Trebuchet MS"/>
              </a:rPr>
              <a:t>e</a:t>
            </a:r>
            <a:r>
              <a:rPr sz="4600" spc="150" dirty="0">
                <a:solidFill>
                  <a:srgbClr val="FFFFFF"/>
                </a:solidFill>
                <a:latin typeface="Trebuchet MS"/>
                <a:cs typeface="Trebuchet MS"/>
              </a:rPr>
              <a:t>v</a:t>
            </a:r>
            <a:r>
              <a:rPr sz="4600" spc="114" dirty="0">
                <a:solidFill>
                  <a:srgbClr val="FFFFFF"/>
                </a:solidFill>
                <a:latin typeface="Trebuchet MS"/>
                <a:cs typeface="Trebuchet MS"/>
              </a:rPr>
              <a:t>e</a:t>
            </a:r>
            <a:r>
              <a:rPr sz="4600" spc="130" dirty="0">
                <a:solidFill>
                  <a:srgbClr val="FFFFFF"/>
                </a:solidFill>
                <a:latin typeface="Trebuchet MS"/>
                <a:cs typeface="Trebuchet MS"/>
              </a:rPr>
              <a:t>n</a:t>
            </a:r>
            <a:r>
              <a:rPr sz="4600" spc="-165" dirty="0">
                <a:solidFill>
                  <a:srgbClr val="FFFFFF"/>
                </a:solidFill>
                <a:latin typeface="Trebuchet MS"/>
                <a:cs typeface="Trebuchet MS"/>
              </a:rPr>
              <a:t> </a:t>
            </a:r>
            <a:r>
              <a:rPr sz="4600" spc="-215" dirty="0">
                <a:solidFill>
                  <a:srgbClr val="FFFFFF"/>
                </a:solidFill>
                <a:latin typeface="Trebuchet MS"/>
                <a:cs typeface="Trebuchet MS"/>
              </a:rPr>
              <a:t>i</a:t>
            </a:r>
            <a:r>
              <a:rPr sz="4600" spc="-165" dirty="0">
                <a:solidFill>
                  <a:srgbClr val="FFFFFF"/>
                </a:solidFill>
                <a:latin typeface="Trebuchet MS"/>
                <a:cs typeface="Trebuchet MS"/>
              </a:rPr>
              <a:t>f </a:t>
            </a:r>
            <a:r>
              <a:rPr sz="4600" spc="295" dirty="0">
                <a:solidFill>
                  <a:srgbClr val="FFFFFF"/>
                </a:solidFill>
                <a:latin typeface="Trebuchet MS"/>
                <a:cs typeface="Trebuchet MS"/>
              </a:rPr>
              <a:t>y</a:t>
            </a:r>
            <a:r>
              <a:rPr sz="4600" spc="260" dirty="0">
                <a:solidFill>
                  <a:srgbClr val="FFFFFF"/>
                </a:solidFill>
                <a:latin typeface="Trebuchet MS"/>
                <a:cs typeface="Trebuchet MS"/>
              </a:rPr>
              <a:t>o</a:t>
            </a:r>
            <a:r>
              <a:rPr sz="4600" spc="90" dirty="0">
                <a:solidFill>
                  <a:srgbClr val="FFFFFF"/>
                </a:solidFill>
                <a:latin typeface="Trebuchet MS"/>
                <a:cs typeface="Trebuchet MS"/>
              </a:rPr>
              <a:t>u  </a:t>
            </a:r>
            <a:r>
              <a:rPr sz="4600" spc="45" dirty="0">
                <a:solidFill>
                  <a:srgbClr val="FFFFFF"/>
                </a:solidFill>
                <a:latin typeface="Trebuchet MS"/>
                <a:cs typeface="Trebuchet MS"/>
              </a:rPr>
              <a:t>were</a:t>
            </a:r>
            <a:r>
              <a:rPr sz="4600" spc="-170" dirty="0">
                <a:solidFill>
                  <a:srgbClr val="FFFFFF"/>
                </a:solidFill>
                <a:latin typeface="Trebuchet MS"/>
                <a:cs typeface="Trebuchet MS"/>
              </a:rPr>
              <a:t> </a:t>
            </a:r>
            <a:r>
              <a:rPr sz="4600" spc="114" dirty="0">
                <a:solidFill>
                  <a:srgbClr val="FFFFFF"/>
                </a:solidFill>
                <a:latin typeface="Trebuchet MS"/>
                <a:cs typeface="Trebuchet MS"/>
              </a:rPr>
              <a:t>not</a:t>
            </a:r>
            <a:r>
              <a:rPr sz="4600" spc="-165" dirty="0">
                <a:solidFill>
                  <a:srgbClr val="FFFFFF"/>
                </a:solidFill>
                <a:latin typeface="Trebuchet MS"/>
                <a:cs typeface="Trebuchet MS"/>
              </a:rPr>
              <a:t> </a:t>
            </a:r>
            <a:r>
              <a:rPr sz="4600" spc="145" dirty="0">
                <a:solidFill>
                  <a:srgbClr val="FFFFFF"/>
                </a:solidFill>
                <a:latin typeface="Trebuchet MS"/>
                <a:cs typeface="Trebuchet MS"/>
              </a:rPr>
              <a:t>using</a:t>
            </a:r>
            <a:r>
              <a:rPr sz="4600" spc="-165" dirty="0">
                <a:solidFill>
                  <a:srgbClr val="FFFFFF"/>
                </a:solidFill>
                <a:latin typeface="Trebuchet MS"/>
                <a:cs typeface="Trebuchet MS"/>
              </a:rPr>
              <a:t> </a:t>
            </a:r>
            <a:r>
              <a:rPr sz="4600" spc="-10" dirty="0">
                <a:solidFill>
                  <a:srgbClr val="FFFFFF"/>
                </a:solidFill>
                <a:latin typeface="Trebuchet MS"/>
                <a:cs typeface="Trebuchet MS"/>
              </a:rPr>
              <a:t>GitHub.</a:t>
            </a:r>
            <a:r>
              <a:rPr sz="4600" spc="-165" dirty="0">
                <a:solidFill>
                  <a:srgbClr val="FFFFFF"/>
                </a:solidFill>
                <a:latin typeface="Trebuchet MS"/>
                <a:cs typeface="Trebuchet MS"/>
              </a:rPr>
              <a:t> </a:t>
            </a:r>
            <a:r>
              <a:rPr sz="4600" spc="114" dirty="0">
                <a:solidFill>
                  <a:srgbClr val="FFFFFF"/>
                </a:solidFill>
                <a:latin typeface="Trebuchet MS"/>
                <a:cs typeface="Trebuchet MS"/>
              </a:rPr>
              <a:t>They</a:t>
            </a:r>
            <a:r>
              <a:rPr sz="4600" spc="-165" dirty="0">
                <a:solidFill>
                  <a:srgbClr val="FFFFFF"/>
                </a:solidFill>
                <a:latin typeface="Trebuchet MS"/>
                <a:cs typeface="Trebuchet MS"/>
              </a:rPr>
              <a:t> </a:t>
            </a:r>
            <a:r>
              <a:rPr sz="4600" spc="25" dirty="0">
                <a:solidFill>
                  <a:srgbClr val="FFFFFF"/>
                </a:solidFill>
                <a:latin typeface="Trebuchet MS"/>
                <a:cs typeface="Trebuchet MS"/>
              </a:rPr>
              <a:t>are</a:t>
            </a:r>
            <a:r>
              <a:rPr sz="4600" spc="-165" dirty="0">
                <a:solidFill>
                  <a:srgbClr val="FFFFFF"/>
                </a:solidFill>
                <a:latin typeface="Trebuchet MS"/>
                <a:cs typeface="Trebuchet MS"/>
              </a:rPr>
              <a:t> </a:t>
            </a:r>
            <a:r>
              <a:rPr sz="4600" spc="70" dirty="0">
                <a:solidFill>
                  <a:srgbClr val="FFFFFF"/>
                </a:solidFill>
                <a:latin typeface="Trebuchet MS"/>
                <a:cs typeface="Trebuchet MS"/>
              </a:rPr>
              <a:t>the</a:t>
            </a:r>
            <a:r>
              <a:rPr sz="4600" spc="-165" dirty="0">
                <a:solidFill>
                  <a:srgbClr val="FFFFFF"/>
                </a:solidFill>
                <a:latin typeface="Trebuchet MS"/>
                <a:cs typeface="Trebuchet MS"/>
              </a:rPr>
              <a:t> </a:t>
            </a:r>
            <a:r>
              <a:rPr sz="4600" spc="55" dirty="0">
                <a:solidFill>
                  <a:srgbClr val="FFFFFF"/>
                </a:solidFill>
                <a:latin typeface="Trebuchet MS"/>
                <a:cs typeface="Trebuchet MS"/>
              </a:rPr>
              <a:t>normal</a:t>
            </a:r>
            <a:r>
              <a:rPr sz="4600" spc="-165" dirty="0">
                <a:solidFill>
                  <a:srgbClr val="FFFFFF"/>
                </a:solidFill>
                <a:latin typeface="Trebuchet MS"/>
                <a:cs typeface="Trebuchet MS"/>
              </a:rPr>
              <a:t> </a:t>
            </a:r>
            <a:r>
              <a:rPr sz="4600" spc="260" dirty="0">
                <a:solidFill>
                  <a:srgbClr val="FFFFFF"/>
                </a:solidFill>
                <a:latin typeface="Trebuchet MS"/>
                <a:cs typeface="Trebuchet MS"/>
              </a:rPr>
              <a:t>steps</a:t>
            </a:r>
            <a:r>
              <a:rPr sz="4600" spc="-165" dirty="0">
                <a:solidFill>
                  <a:srgbClr val="FFFFFF"/>
                </a:solidFill>
                <a:latin typeface="Trebuchet MS"/>
                <a:cs typeface="Trebuchet MS"/>
              </a:rPr>
              <a:t> </a:t>
            </a:r>
            <a:r>
              <a:rPr sz="4600" spc="114" dirty="0">
                <a:solidFill>
                  <a:srgbClr val="FFFFFF"/>
                </a:solidFill>
                <a:latin typeface="Trebuchet MS"/>
                <a:cs typeface="Trebuchet MS"/>
              </a:rPr>
              <a:t>to</a:t>
            </a:r>
            <a:r>
              <a:rPr sz="4600" spc="-165" dirty="0">
                <a:solidFill>
                  <a:srgbClr val="FFFFFF"/>
                </a:solidFill>
                <a:latin typeface="Trebuchet MS"/>
                <a:cs typeface="Trebuchet MS"/>
              </a:rPr>
              <a:t> </a:t>
            </a:r>
            <a:r>
              <a:rPr sz="4600" spc="65" dirty="0">
                <a:solidFill>
                  <a:srgbClr val="FFFFFF"/>
                </a:solidFill>
                <a:latin typeface="Trebuchet MS"/>
                <a:cs typeface="Trebuchet MS"/>
              </a:rPr>
              <a:t>start</a:t>
            </a:r>
            <a:r>
              <a:rPr sz="4600" spc="-165" dirty="0">
                <a:solidFill>
                  <a:srgbClr val="FFFFFF"/>
                </a:solidFill>
                <a:latin typeface="Trebuchet MS"/>
                <a:cs typeface="Trebuchet MS"/>
              </a:rPr>
              <a:t> </a:t>
            </a:r>
            <a:r>
              <a:rPr sz="4600" spc="85" dirty="0">
                <a:solidFill>
                  <a:srgbClr val="FFFFFF"/>
                </a:solidFill>
                <a:latin typeface="Trebuchet MS"/>
                <a:cs typeface="Trebuchet MS"/>
              </a:rPr>
              <a:t>a </a:t>
            </a:r>
            <a:r>
              <a:rPr sz="4600" spc="-1370" dirty="0">
                <a:solidFill>
                  <a:srgbClr val="FFFFFF"/>
                </a:solidFill>
                <a:latin typeface="Trebuchet MS"/>
                <a:cs typeface="Trebuchet MS"/>
              </a:rPr>
              <a:t> </a:t>
            </a:r>
            <a:r>
              <a:rPr sz="4600" spc="45" dirty="0">
                <a:solidFill>
                  <a:srgbClr val="FFFFFF"/>
                </a:solidFill>
                <a:latin typeface="Trebuchet MS"/>
                <a:cs typeface="Trebuchet MS"/>
              </a:rPr>
              <a:t>Git </a:t>
            </a:r>
            <a:r>
              <a:rPr sz="4600" spc="40" dirty="0">
                <a:solidFill>
                  <a:srgbClr val="FFFFFF"/>
                </a:solidFill>
                <a:latin typeface="Trebuchet MS"/>
                <a:cs typeface="Trebuchet MS"/>
              </a:rPr>
              <a:t>repository. </a:t>
            </a:r>
            <a:r>
              <a:rPr sz="4600" spc="155" dirty="0">
                <a:solidFill>
                  <a:srgbClr val="FFFFFF"/>
                </a:solidFill>
                <a:latin typeface="Trebuchet MS"/>
                <a:cs typeface="Trebuchet MS"/>
              </a:rPr>
              <a:t>Remember </a:t>
            </a:r>
            <a:r>
              <a:rPr sz="4600" spc="30" dirty="0">
                <a:solidFill>
                  <a:srgbClr val="FFFFFF"/>
                </a:solidFill>
                <a:latin typeface="Trebuchet MS"/>
                <a:cs typeface="Trebuchet MS"/>
              </a:rPr>
              <a:t>that </a:t>
            </a:r>
            <a:r>
              <a:rPr sz="4600" spc="45" dirty="0">
                <a:solidFill>
                  <a:srgbClr val="FFFFFF"/>
                </a:solidFill>
                <a:latin typeface="Trebuchet MS"/>
                <a:cs typeface="Trebuchet MS"/>
              </a:rPr>
              <a:t>Git </a:t>
            </a:r>
            <a:r>
              <a:rPr sz="4600" spc="114" dirty="0">
                <a:solidFill>
                  <a:srgbClr val="FFFFFF"/>
                </a:solidFill>
                <a:latin typeface="Trebuchet MS"/>
                <a:cs typeface="Trebuchet MS"/>
              </a:rPr>
              <a:t>is </a:t>
            </a:r>
            <a:r>
              <a:rPr sz="4600" spc="95" dirty="0">
                <a:solidFill>
                  <a:srgbClr val="FFFFFF"/>
                </a:solidFill>
                <a:latin typeface="Trebuchet MS"/>
                <a:cs typeface="Trebuchet MS"/>
              </a:rPr>
              <a:t>distributed </a:t>
            </a:r>
            <a:r>
              <a:rPr sz="4600" spc="100" dirty="0">
                <a:solidFill>
                  <a:srgbClr val="FFFFFF"/>
                </a:solidFill>
                <a:latin typeface="Trebuchet MS"/>
                <a:cs typeface="Trebuchet MS"/>
              </a:rPr>
              <a:t> </a:t>
            </a:r>
            <a:r>
              <a:rPr sz="4600" spc="-5" dirty="0">
                <a:solidFill>
                  <a:srgbClr val="FFFFFF"/>
                </a:solidFill>
                <a:latin typeface="Trebuchet MS"/>
                <a:cs typeface="Trebuchet MS"/>
              </a:rPr>
              <a:t>(decentralized),</a:t>
            </a:r>
            <a:r>
              <a:rPr sz="4600" spc="-165" dirty="0">
                <a:solidFill>
                  <a:srgbClr val="FFFFFF"/>
                </a:solidFill>
                <a:latin typeface="Trebuchet MS"/>
                <a:cs typeface="Trebuchet MS"/>
              </a:rPr>
              <a:t> </a:t>
            </a:r>
            <a:r>
              <a:rPr sz="4600" spc="110" dirty="0">
                <a:solidFill>
                  <a:srgbClr val="FFFFFF"/>
                </a:solidFill>
                <a:latin typeface="Trebuchet MS"/>
                <a:cs typeface="Trebuchet MS"/>
              </a:rPr>
              <a:t>meaning</a:t>
            </a:r>
            <a:r>
              <a:rPr sz="4600" spc="-165" dirty="0">
                <a:solidFill>
                  <a:srgbClr val="FFFFFF"/>
                </a:solidFill>
                <a:latin typeface="Trebuchet MS"/>
                <a:cs typeface="Trebuchet MS"/>
              </a:rPr>
              <a:t> </a:t>
            </a:r>
            <a:r>
              <a:rPr sz="4600" spc="229" dirty="0">
                <a:solidFill>
                  <a:srgbClr val="FFFFFF"/>
                </a:solidFill>
                <a:latin typeface="Trebuchet MS"/>
                <a:cs typeface="Trebuchet MS"/>
              </a:rPr>
              <a:t>you</a:t>
            </a:r>
            <a:r>
              <a:rPr sz="4600" spc="-160" dirty="0">
                <a:solidFill>
                  <a:srgbClr val="FFFFFF"/>
                </a:solidFill>
                <a:latin typeface="Trebuchet MS"/>
                <a:cs typeface="Trebuchet MS"/>
              </a:rPr>
              <a:t> </a:t>
            </a:r>
            <a:r>
              <a:rPr sz="4600" spc="135" dirty="0">
                <a:solidFill>
                  <a:srgbClr val="FFFFFF"/>
                </a:solidFill>
                <a:latin typeface="Trebuchet MS"/>
                <a:cs typeface="Trebuchet MS"/>
              </a:rPr>
              <a:t>don't</a:t>
            </a:r>
            <a:r>
              <a:rPr sz="4600" spc="-165" dirty="0">
                <a:solidFill>
                  <a:srgbClr val="FFFFFF"/>
                </a:solidFill>
                <a:latin typeface="Trebuchet MS"/>
                <a:cs typeface="Trebuchet MS"/>
              </a:rPr>
              <a:t> </a:t>
            </a:r>
            <a:r>
              <a:rPr sz="4600" spc="175" dirty="0">
                <a:solidFill>
                  <a:srgbClr val="FFFFFF"/>
                </a:solidFill>
                <a:latin typeface="Trebuchet MS"/>
                <a:cs typeface="Trebuchet MS"/>
              </a:rPr>
              <a:t>need</a:t>
            </a:r>
            <a:r>
              <a:rPr sz="4600" spc="-160" dirty="0">
                <a:solidFill>
                  <a:srgbClr val="FFFFFF"/>
                </a:solidFill>
                <a:latin typeface="Trebuchet MS"/>
                <a:cs typeface="Trebuchet MS"/>
              </a:rPr>
              <a:t> </a:t>
            </a:r>
            <a:r>
              <a:rPr sz="4600" spc="114" dirty="0">
                <a:solidFill>
                  <a:srgbClr val="FFFFFF"/>
                </a:solidFill>
                <a:latin typeface="Trebuchet MS"/>
                <a:cs typeface="Trebuchet MS"/>
              </a:rPr>
              <a:t>to</a:t>
            </a:r>
            <a:r>
              <a:rPr sz="4600" spc="-165" dirty="0">
                <a:solidFill>
                  <a:srgbClr val="FFFFFF"/>
                </a:solidFill>
                <a:latin typeface="Trebuchet MS"/>
                <a:cs typeface="Trebuchet MS"/>
              </a:rPr>
              <a:t> </a:t>
            </a:r>
            <a:r>
              <a:rPr sz="4600" spc="120" dirty="0">
                <a:solidFill>
                  <a:srgbClr val="FFFFFF"/>
                </a:solidFill>
                <a:latin typeface="Trebuchet MS"/>
                <a:cs typeface="Trebuchet MS"/>
              </a:rPr>
              <a:t>have</a:t>
            </a:r>
            <a:r>
              <a:rPr sz="4600" spc="-160" dirty="0">
                <a:solidFill>
                  <a:srgbClr val="FFFFFF"/>
                </a:solidFill>
                <a:latin typeface="Trebuchet MS"/>
                <a:cs typeface="Trebuchet MS"/>
              </a:rPr>
              <a:t> </a:t>
            </a:r>
            <a:r>
              <a:rPr sz="4600" spc="85" dirty="0">
                <a:solidFill>
                  <a:srgbClr val="FFFFFF"/>
                </a:solidFill>
                <a:latin typeface="Trebuchet MS"/>
                <a:cs typeface="Trebuchet MS"/>
              </a:rPr>
              <a:t>a</a:t>
            </a:r>
            <a:r>
              <a:rPr sz="4600" spc="-165" dirty="0">
                <a:solidFill>
                  <a:srgbClr val="FFFFFF"/>
                </a:solidFill>
                <a:latin typeface="Trebuchet MS"/>
                <a:cs typeface="Trebuchet MS"/>
              </a:rPr>
              <a:t> </a:t>
            </a:r>
            <a:r>
              <a:rPr sz="4600" dirty="0">
                <a:solidFill>
                  <a:srgbClr val="FFFFFF"/>
                </a:solidFill>
                <a:latin typeface="Trebuchet MS"/>
                <a:cs typeface="Trebuchet MS"/>
              </a:rPr>
              <a:t>"central </a:t>
            </a:r>
            <a:r>
              <a:rPr sz="4600" spc="5" dirty="0">
                <a:solidFill>
                  <a:srgbClr val="FFFFFF"/>
                </a:solidFill>
                <a:latin typeface="Trebuchet MS"/>
                <a:cs typeface="Trebuchet MS"/>
              </a:rPr>
              <a:t> </a:t>
            </a:r>
            <a:r>
              <a:rPr sz="4600" spc="60" dirty="0">
                <a:solidFill>
                  <a:srgbClr val="FFFFFF"/>
                </a:solidFill>
                <a:latin typeface="Trebuchet MS"/>
                <a:cs typeface="Trebuchet MS"/>
              </a:rPr>
              <a:t>server"</a:t>
            </a:r>
            <a:r>
              <a:rPr sz="4600" spc="-170" dirty="0">
                <a:solidFill>
                  <a:srgbClr val="FFFFFF"/>
                </a:solidFill>
                <a:latin typeface="Trebuchet MS"/>
                <a:cs typeface="Trebuchet MS"/>
              </a:rPr>
              <a:t> </a:t>
            </a:r>
            <a:r>
              <a:rPr sz="4600" spc="60" dirty="0">
                <a:solidFill>
                  <a:srgbClr val="FFFFFF"/>
                </a:solidFill>
                <a:latin typeface="Trebuchet MS"/>
                <a:cs typeface="Trebuchet MS"/>
              </a:rPr>
              <a:t>(or</a:t>
            </a:r>
            <a:r>
              <a:rPr sz="4600" spc="-165" dirty="0">
                <a:solidFill>
                  <a:srgbClr val="FFFFFF"/>
                </a:solidFill>
                <a:latin typeface="Trebuchet MS"/>
                <a:cs typeface="Trebuchet MS"/>
              </a:rPr>
              <a:t> </a:t>
            </a:r>
            <a:r>
              <a:rPr sz="4600" spc="130" dirty="0">
                <a:solidFill>
                  <a:srgbClr val="FFFFFF"/>
                </a:solidFill>
                <a:latin typeface="Trebuchet MS"/>
                <a:cs typeface="Trebuchet MS"/>
              </a:rPr>
              <a:t>even</a:t>
            </a:r>
            <a:r>
              <a:rPr sz="4600" spc="-165" dirty="0">
                <a:solidFill>
                  <a:srgbClr val="FFFFFF"/>
                </a:solidFill>
                <a:latin typeface="Trebuchet MS"/>
                <a:cs typeface="Trebuchet MS"/>
              </a:rPr>
              <a:t> </a:t>
            </a:r>
            <a:r>
              <a:rPr sz="4600" spc="85" dirty="0">
                <a:solidFill>
                  <a:srgbClr val="FFFFFF"/>
                </a:solidFill>
                <a:latin typeface="Trebuchet MS"/>
                <a:cs typeface="Trebuchet MS"/>
              </a:rPr>
              <a:t>a</a:t>
            </a:r>
            <a:r>
              <a:rPr sz="4600" spc="-165" dirty="0">
                <a:solidFill>
                  <a:srgbClr val="FFFFFF"/>
                </a:solidFill>
                <a:latin typeface="Trebuchet MS"/>
                <a:cs typeface="Trebuchet MS"/>
              </a:rPr>
              <a:t> </a:t>
            </a:r>
            <a:r>
              <a:rPr sz="4600" spc="60" dirty="0">
                <a:solidFill>
                  <a:srgbClr val="FFFFFF"/>
                </a:solidFill>
                <a:latin typeface="Trebuchet MS"/>
                <a:cs typeface="Trebuchet MS"/>
              </a:rPr>
              <a:t>network</a:t>
            </a:r>
            <a:r>
              <a:rPr sz="4600" spc="-165" dirty="0">
                <a:solidFill>
                  <a:srgbClr val="FFFFFF"/>
                </a:solidFill>
                <a:latin typeface="Trebuchet MS"/>
                <a:cs typeface="Trebuchet MS"/>
              </a:rPr>
              <a:t> </a:t>
            </a:r>
            <a:r>
              <a:rPr sz="4600" spc="50" dirty="0">
                <a:solidFill>
                  <a:srgbClr val="FFFFFF"/>
                </a:solidFill>
                <a:latin typeface="Trebuchet MS"/>
                <a:cs typeface="Trebuchet MS"/>
              </a:rPr>
              <a:t>connection),</a:t>
            </a:r>
            <a:r>
              <a:rPr sz="4600" spc="-170" dirty="0">
                <a:solidFill>
                  <a:srgbClr val="FFFFFF"/>
                </a:solidFill>
                <a:latin typeface="Trebuchet MS"/>
                <a:cs typeface="Trebuchet MS"/>
              </a:rPr>
              <a:t> </a:t>
            </a:r>
            <a:r>
              <a:rPr sz="4600" spc="114" dirty="0">
                <a:solidFill>
                  <a:srgbClr val="FFFFFF"/>
                </a:solidFill>
                <a:latin typeface="Trebuchet MS"/>
                <a:cs typeface="Trebuchet MS"/>
              </a:rPr>
              <a:t>to</a:t>
            </a:r>
            <a:r>
              <a:rPr sz="4600" spc="-165" dirty="0">
                <a:solidFill>
                  <a:srgbClr val="FFFFFF"/>
                </a:solidFill>
                <a:latin typeface="Trebuchet MS"/>
                <a:cs typeface="Trebuchet MS"/>
              </a:rPr>
              <a:t> </a:t>
            </a:r>
            <a:r>
              <a:rPr sz="4600" spc="229" dirty="0">
                <a:solidFill>
                  <a:srgbClr val="FFFFFF"/>
                </a:solidFill>
                <a:latin typeface="Trebuchet MS"/>
                <a:cs typeface="Trebuchet MS"/>
              </a:rPr>
              <a:t>use</a:t>
            </a:r>
            <a:r>
              <a:rPr sz="4600" spc="-165" dirty="0">
                <a:solidFill>
                  <a:srgbClr val="FFFFFF"/>
                </a:solidFill>
                <a:latin typeface="Trebuchet MS"/>
                <a:cs typeface="Trebuchet MS"/>
              </a:rPr>
              <a:t> Git.</a:t>
            </a:r>
            <a:endParaRPr sz="4600">
              <a:latin typeface="Trebuchet MS"/>
              <a:cs typeface="Trebuchet MS"/>
            </a:endParaRPr>
          </a:p>
          <a:p>
            <a:pPr marL="12700" marR="468630">
              <a:lnSpc>
                <a:spcPct val="122300"/>
              </a:lnSpc>
            </a:pPr>
            <a:r>
              <a:rPr sz="4600" spc="190" dirty="0">
                <a:solidFill>
                  <a:srgbClr val="FFFFFF"/>
                </a:solidFill>
                <a:latin typeface="Trebuchet MS"/>
                <a:cs typeface="Trebuchet MS"/>
              </a:rPr>
              <a:t>Now</a:t>
            </a:r>
            <a:r>
              <a:rPr sz="4600" spc="-170" dirty="0">
                <a:solidFill>
                  <a:srgbClr val="FFFFFF"/>
                </a:solidFill>
                <a:latin typeface="Trebuchet MS"/>
                <a:cs typeface="Trebuchet MS"/>
              </a:rPr>
              <a:t> </a:t>
            </a:r>
            <a:r>
              <a:rPr sz="4600" spc="229" dirty="0">
                <a:solidFill>
                  <a:srgbClr val="FFFFFF"/>
                </a:solidFill>
                <a:latin typeface="Trebuchet MS"/>
                <a:cs typeface="Trebuchet MS"/>
              </a:rPr>
              <a:t>you</a:t>
            </a:r>
            <a:r>
              <a:rPr sz="4600" spc="-170" dirty="0">
                <a:solidFill>
                  <a:srgbClr val="FFFFFF"/>
                </a:solidFill>
                <a:latin typeface="Trebuchet MS"/>
                <a:cs typeface="Trebuchet MS"/>
              </a:rPr>
              <a:t> </a:t>
            </a:r>
            <a:r>
              <a:rPr sz="4600" spc="55" dirty="0">
                <a:solidFill>
                  <a:srgbClr val="FFFFFF"/>
                </a:solidFill>
                <a:latin typeface="Trebuchet MS"/>
                <a:cs typeface="Trebuchet MS"/>
              </a:rPr>
              <a:t>want</a:t>
            </a:r>
            <a:r>
              <a:rPr sz="4600" spc="-165" dirty="0">
                <a:solidFill>
                  <a:srgbClr val="FFFFFF"/>
                </a:solidFill>
                <a:latin typeface="Trebuchet MS"/>
                <a:cs typeface="Trebuchet MS"/>
              </a:rPr>
              <a:t> </a:t>
            </a:r>
            <a:r>
              <a:rPr sz="4600" spc="114" dirty="0">
                <a:solidFill>
                  <a:srgbClr val="FFFFFF"/>
                </a:solidFill>
                <a:latin typeface="Trebuchet MS"/>
                <a:cs typeface="Trebuchet MS"/>
              </a:rPr>
              <a:t>to</a:t>
            </a:r>
            <a:r>
              <a:rPr sz="4600" spc="-170" dirty="0">
                <a:solidFill>
                  <a:srgbClr val="FFFFFF"/>
                </a:solidFill>
                <a:latin typeface="Trebuchet MS"/>
                <a:cs typeface="Trebuchet MS"/>
              </a:rPr>
              <a:t> </a:t>
            </a:r>
            <a:r>
              <a:rPr sz="4600" spc="260" dirty="0">
                <a:solidFill>
                  <a:srgbClr val="FFFFFF"/>
                </a:solidFill>
                <a:latin typeface="Trebuchet MS"/>
                <a:cs typeface="Trebuchet MS"/>
              </a:rPr>
              <a:t>push</a:t>
            </a:r>
            <a:r>
              <a:rPr sz="4600" spc="-170" dirty="0">
                <a:solidFill>
                  <a:srgbClr val="FFFFFF"/>
                </a:solidFill>
                <a:latin typeface="Trebuchet MS"/>
                <a:cs typeface="Trebuchet MS"/>
              </a:rPr>
              <a:t> </a:t>
            </a:r>
            <a:r>
              <a:rPr sz="4600" spc="70" dirty="0">
                <a:solidFill>
                  <a:srgbClr val="FFFFFF"/>
                </a:solidFill>
                <a:latin typeface="Trebuchet MS"/>
                <a:cs typeface="Trebuchet MS"/>
              </a:rPr>
              <a:t>the</a:t>
            </a:r>
            <a:r>
              <a:rPr sz="4600" spc="-165" dirty="0">
                <a:solidFill>
                  <a:srgbClr val="FFFFFF"/>
                </a:solidFill>
                <a:latin typeface="Trebuchet MS"/>
                <a:cs typeface="Trebuchet MS"/>
              </a:rPr>
              <a:t> </a:t>
            </a:r>
            <a:r>
              <a:rPr sz="4600" spc="210" dirty="0">
                <a:solidFill>
                  <a:srgbClr val="FFFFFF"/>
                </a:solidFill>
                <a:latin typeface="Trebuchet MS"/>
                <a:cs typeface="Trebuchet MS"/>
              </a:rPr>
              <a:t>changes</a:t>
            </a:r>
            <a:r>
              <a:rPr sz="4600" spc="-170" dirty="0">
                <a:solidFill>
                  <a:srgbClr val="FFFFFF"/>
                </a:solidFill>
                <a:latin typeface="Trebuchet MS"/>
                <a:cs typeface="Trebuchet MS"/>
              </a:rPr>
              <a:t> </a:t>
            </a:r>
            <a:r>
              <a:rPr sz="4600" spc="114" dirty="0">
                <a:solidFill>
                  <a:srgbClr val="FFFFFF"/>
                </a:solidFill>
                <a:latin typeface="Trebuchet MS"/>
                <a:cs typeface="Trebuchet MS"/>
              </a:rPr>
              <a:t>to</a:t>
            </a:r>
            <a:r>
              <a:rPr sz="4600" spc="-170" dirty="0">
                <a:solidFill>
                  <a:srgbClr val="FFFFFF"/>
                </a:solidFill>
                <a:latin typeface="Trebuchet MS"/>
                <a:cs typeface="Trebuchet MS"/>
              </a:rPr>
              <a:t> </a:t>
            </a:r>
            <a:r>
              <a:rPr sz="4600" spc="145" dirty="0">
                <a:solidFill>
                  <a:srgbClr val="FFFFFF"/>
                </a:solidFill>
                <a:latin typeface="Trebuchet MS"/>
                <a:cs typeface="Trebuchet MS"/>
              </a:rPr>
              <a:t>your</a:t>
            </a:r>
            <a:r>
              <a:rPr sz="4600" spc="-165" dirty="0">
                <a:solidFill>
                  <a:srgbClr val="FFFFFF"/>
                </a:solidFill>
                <a:latin typeface="Trebuchet MS"/>
                <a:cs typeface="Trebuchet MS"/>
              </a:rPr>
              <a:t> </a:t>
            </a:r>
            <a:r>
              <a:rPr sz="4600" spc="45" dirty="0">
                <a:solidFill>
                  <a:srgbClr val="FFFFFF"/>
                </a:solidFill>
                <a:latin typeface="Trebuchet MS"/>
                <a:cs typeface="Trebuchet MS"/>
              </a:rPr>
              <a:t>Git</a:t>
            </a:r>
            <a:r>
              <a:rPr sz="4600" spc="-170" dirty="0">
                <a:solidFill>
                  <a:srgbClr val="FFFFFF"/>
                </a:solidFill>
                <a:latin typeface="Trebuchet MS"/>
                <a:cs typeface="Trebuchet MS"/>
              </a:rPr>
              <a:t> </a:t>
            </a:r>
            <a:r>
              <a:rPr sz="4600" spc="125" dirty="0">
                <a:solidFill>
                  <a:srgbClr val="FFFFFF"/>
                </a:solidFill>
                <a:latin typeface="Trebuchet MS"/>
                <a:cs typeface="Trebuchet MS"/>
              </a:rPr>
              <a:t>repository </a:t>
            </a:r>
            <a:r>
              <a:rPr sz="4600" spc="-1370" dirty="0">
                <a:solidFill>
                  <a:srgbClr val="FFFFFF"/>
                </a:solidFill>
                <a:latin typeface="Trebuchet MS"/>
                <a:cs typeface="Trebuchet MS"/>
              </a:rPr>
              <a:t> </a:t>
            </a:r>
            <a:r>
              <a:rPr sz="4600" spc="204" dirty="0">
                <a:solidFill>
                  <a:srgbClr val="FFFFFF"/>
                </a:solidFill>
                <a:latin typeface="Trebuchet MS"/>
                <a:cs typeface="Trebuchet MS"/>
              </a:rPr>
              <a:t>hosted</a:t>
            </a:r>
            <a:r>
              <a:rPr sz="4600" spc="-170" dirty="0">
                <a:solidFill>
                  <a:srgbClr val="FFFFFF"/>
                </a:solidFill>
                <a:latin typeface="Trebuchet MS"/>
                <a:cs typeface="Trebuchet MS"/>
              </a:rPr>
              <a:t> </a:t>
            </a:r>
            <a:r>
              <a:rPr sz="4600" spc="-15" dirty="0">
                <a:solidFill>
                  <a:srgbClr val="FFFFFF"/>
                </a:solidFill>
                <a:latin typeface="Trebuchet MS"/>
                <a:cs typeface="Trebuchet MS"/>
              </a:rPr>
              <a:t>with</a:t>
            </a:r>
            <a:r>
              <a:rPr sz="4600" spc="-165" dirty="0">
                <a:solidFill>
                  <a:srgbClr val="FFFFFF"/>
                </a:solidFill>
                <a:latin typeface="Trebuchet MS"/>
                <a:cs typeface="Trebuchet MS"/>
              </a:rPr>
              <a:t> </a:t>
            </a:r>
            <a:r>
              <a:rPr sz="4600" spc="-10" dirty="0">
                <a:solidFill>
                  <a:srgbClr val="FFFFFF"/>
                </a:solidFill>
                <a:latin typeface="Trebuchet MS"/>
                <a:cs typeface="Trebuchet MS"/>
              </a:rPr>
              <a:t>GitHub.</a:t>
            </a:r>
            <a:endParaRPr sz="4600">
              <a:latin typeface="Trebuchet MS"/>
              <a:cs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0" y="7696586"/>
            <a:ext cx="3258979" cy="2590412"/>
          </a:xfrm>
          <a:prstGeom prst="rect">
            <a:avLst/>
          </a:prstGeom>
        </p:spPr>
      </p:pic>
      <p:pic>
        <p:nvPicPr>
          <p:cNvPr id="4" name="object 4"/>
          <p:cNvPicPr/>
          <p:nvPr/>
        </p:nvPicPr>
        <p:blipFill>
          <a:blip r:embed="rId4" cstate="print"/>
          <a:stretch>
            <a:fillRect/>
          </a:stretch>
        </p:blipFill>
        <p:spPr>
          <a:xfrm>
            <a:off x="14792980" y="0"/>
            <a:ext cx="3495019" cy="3094969"/>
          </a:xfrm>
          <a:prstGeom prst="rect">
            <a:avLst/>
          </a:prstGeom>
        </p:spPr>
      </p:pic>
      <p:sp>
        <p:nvSpPr>
          <p:cNvPr id="9" name="object 9"/>
          <p:cNvSpPr txBox="1">
            <a:spLocks noGrp="1"/>
          </p:cNvSpPr>
          <p:nvPr>
            <p:ph type="title"/>
          </p:nvPr>
        </p:nvSpPr>
        <p:spPr>
          <a:xfrm>
            <a:off x="575722" y="1121231"/>
            <a:ext cx="14010005" cy="3025775"/>
          </a:xfrm>
          <a:prstGeom prst="rect">
            <a:avLst/>
          </a:prstGeom>
        </p:spPr>
        <p:txBody>
          <a:bodyPr vert="horz" wrap="square" lIns="0" tIns="12700" rIns="0" bIns="0" rtlCol="0">
            <a:spAutoFit/>
          </a:bodyPr>
          <a:lstStyle/>
          <a:p>
            <a:pPr marL="12700" marR="5080">
              <a:lnSpc>
                <a:spcPct val="121200"/>
              </a:lnSpc>
              <a:spcBef>
                <a:spcPts val="100"/>
              </a:spcBef>
            </a:pPr>
            <a:r>
              <a:rPr sz="3250" b="0" spc="-145" dirty="0">
                <a:solidFill>
                  <a:srgbClr val="FFFFFF"/>
                </a:solidFill>
                <a:latin typeface="Trebuchet MS"/>
                <a:cs typeface="Trebuchet MS"/>
              </a:rPr>
              <a:t>5.</a:t>
            </a:r>
            <a:r>
              <a:rPr sz="3250" b="0" spc="-120" dirty="0">
                <a:solidFill>
                  <a:srgbClr val="FFFFFF"/>
                </a:solidFill>
                <a:latin typeface="Trebuchet MS"/>
                <a:cs typeface="Trebuchet MS"/>
              </a:rPr>
              <a:t> </a:t>
            </a:r>
            <a:r>
              <a:rPr sz="3250" b="0" spc="50" dirty="0">
                <a:solidFill>
                  <a:srgbClr val="FFFFFF"/>
                </a:solidFill>
                <a:latin typeface="Trebuchet MS"/>
                <a:cs typeface="Trebuchet MS"/>
              </a:rPr>
              <a:t>To</a:t>
            </a:r>
            <a:r>
              <a:rPr sz="3250" b="0" spc="-114" dirty="0">
                <a:solidFill>
                  <a:srgbClr val="FFFFFF"/>
                </a:solidFill>
                <a:latin typeface="Trebuchet MS"/>
                <a:cs typeface="Trebuchet MS"/>
              </a:rPr>
              <a:t> </a:t>
            </a:r>
            <a:r>
              <a:rPr sz="3250" b="0" spc="170" dirty="0">
                <a:solidFill>
                  <a:srgbClr val="FFFFFF"/>
                </a:solidFill>
                <a:latin typeface="Trebuchet MS"/>
                <a:cs typeface="Trebuchet MS"/>
              </a:rPr>
              <a:t>push</a:t>
            </a:r>
            <a:r>
              <a:rPr sz="3250" b="0" spc="-120" dirty="0">
                <a:solidFill>
                  <a:srgbClr val="FFFFFF"/>
                </a:solidFill>
                <a:latin typeface="Trebuchet MS"/>
                <a:cs typeface="Trebuchet MS"/>
              </a:rPr>
              <a:t> </a:t>
            </a:r>
            <a:r>
              <a:rPr sz="3250" b="0" spc="35" dirty="0">
                <a:solidFill>
                  <a:srgbClr val="FFFFFF"/>
                </a:solidFill>
                <a:latin typeface="Trebuchet MS"/>
                <a:cs typeface="Trebuchet MS"/>
              </a:rPr>
              <a:t>the</a:t>
            </a:r>
            <a:r>
              <a:rPr sz="3250" b="0" spc="-114" dirty="0">
                <a:solidFill>
                  <a:srgbClr val="FFFFFF"/>
                </a:solidFill>
                <a:latin typeface="Trebuchet MS"/>
                <a:cs typeface="Trebuchet MS"/>
              </a:rPr>
              <a:t> </a:t>
            </a:r>
            <a:r>
              <a:rPr sz="3250" b="0" spc="135" dirty="0">
                <a:solidFill>
                  <a:srgbClr val="FFFFFF"/>
                </a:solidFill>
                <a:latin typeface="Trebuchet MS"/>
                <a:cs typeface="Trebuchet MS"/>
              </a:rPr>
              <a:t>changes</a:t>
            </a:r>
            <a:r>
              <a:rPr sz="3250" b="0" spc="-114" dirty="0">
                <a:solidFill>
                  <a:srgbClr val="FFFFFF"/>
                </a:solidFill>
                <a:latin typeface="Trebuchet MS"/>
                <a:cs typeface="Trebuchet MS"/>
              </a:rPr>
              <a:t> </a:t>
            </a:r>
            <a:r>
              <a:rPr sz="3250" b="0" spc="65" dirty="0">
                <a:solidFill>
                  <a:srgbClr val="FFFFFF"/>
                </a:solidFill>
                <a:latin typeface="Trebuchet MS"/>
                <a:cs typeface="Trebuchet MS"/>
              </a:rPr>
              <a:t>to</a:t>
            </a:r>
            <a:r>
              <a:rPr sz="3250" b="0" spc="-120" dirty="0">
                <a:solidFill>
                  <a:srgbClr val="FFFFFF"/>
                </a:solidFill>
                <a:latin typeface="Trebuchet MS"/>
                <a:cs typeface="Trebuchet MS"/>
              </a:rPr>
              <a:t> </a:t>
            </a:r>
            <a:r>
              <a:rPr sz="3250" b="0" spc="85" dirty="0">
                <a:solidFill>
                  <a:srgbClr val="FFFFFF"/>
                </a:solidFill>
                <a:latin typeface="Trebuchet MS"/>
                <a:cs typeface="Trebuchet MS"/>
              </a:rPr>
              <a:t>your</a:t>
            </a:r>
            <a:r>
              <a:rPr sz="3250" b="0" spc="-114" dirty="0">
                <a:solidFill>
                  <a:srgbClr val="FFFFFF"/>
                </a:solidFill>
                <a:latin typeface="Trebuchet MS"/>
                <a:cs typeface="Trebuchet MS"/>
              </a:rPr>
              <a:t> </a:t>
            </a:r>
            <a:r>
              <a:rPr sz="3250" b="0" spc="20" dirty="0">
                <a:solidFill>
                  <a:srgbClr val="FFFFFF"/>
                </a:solidFill>
                <a:latin typeface="Trebuchet MS"/>
                <a:cs typeface="Trebuchet MS"/>
              </a:rPr>
              <a:t>Git</a:t>
            </a:r>
            <a:r>
              <a:rPr sz="3250" b="0" spc="-114" dirty="0">
                <a:solidFill>
                  <a:srgbClr val="FFFFFF"/>
                </a:solidFill>
                <a:latin typeface="Trebuchet MS"/>
                <a:cs typeface="Trebuchet MS"/>
              </a:rPr>
              <a:t> </a:t>
            </a:r>
            <a:r>
              <a:rPr sz="3250" b="0" spc="75" dirty="0">
                <a:solidFill>
                  <a:srgbClr val="FFFFFF"/>
                </a:solidFill>
                <a:latin typeface="Trebuchet MS"/>
                <a:cs typeface="Trebuchet MS"/>
              </a:rPr>
              <a:t>repository</a:t>
            </a:r>
            <a:r>
              <a:rPr sz="3250" b="0" spc="-120" dirty="0">
                <a:solidFill>
                  <a:srgbClr val="FFFFFF"/>
                </a:solidFill>
                <a:latin typeface="Trebuchet MS"/>
                <a:cs typeface="Trebuchet MS"/>
              </a:rPr>
              <a:t> </a:t>
            </a:r>
            <a:r>
              <a:rPr sz="3250" b="0" spc="130" dirty="0">
                <a:solidFill>
                  <a:srgbClr val="FFFFFF"/>
                </a:solidFill>
                <a:latin typeface="Trebuchet MS"/>
                <a:cs typeface="Trebuchet MS"/>
              </a:rPr>
              <a:t>hosted</a:t>
            </a:r>
            <a:r>
              <a:rPr sz="3250" b="0" spc="-114" dirty="0">
                <a:solidFill>
                  <a:srgbClr val="FFFFFF"/>
                </a:solidFill>
                <a:latin typeface="Trebuchet MS"/>
                <a:cs typeface="Trebuchet MS"/>
              </a:rPr>
              <a:t> </a:t>
            </a:r>
            <a:r>
              <a:rPr sz="3250" b="0" spc="-25" dirty="0">
                <a:solidFill>
                  <a:srgbClr val="FFFFFF"/>
                </a:solidFill>
                <a:latin typeface="Trebuchet MS"/>
                <a:cs typeface="Trebuchet MS"/>
              </a:rPr>
              <a:t>with</a:t>
            </a:r>
            <a:r>
              <a:rPr sz="3250" b="0" spc="-120" dirty="0">
                <a:solidFill>
                  <a:srgbClr val="FFFFFF"/>
                </a:solidFill>
                <a:latin typeface="Trebuchet MS"/>
                <a:cs typeface="Trebuchet MS"/>
              </a:rPr>
              <a:t> </a:t>
            </a:r>
            <a:r>
              <a:rPr sz="3250" b="0" spc="-20" dirty="0">
                <a:solidFill>
                  <a:srgbClr val="FFFFFF"/>
                </a:solidFill>
                <a:latin typeface="Trebuchet MS"/>
                <a:cs typeface="Trebuchet MS"/>
              </a:rPr>
              <a:t>GitHub.</a:t>
            </a:r>
            <a:r>
              <a:rPr sz="3250" b="0" spc="-114" dirty="0">
                <a:solidFill>
                  <a:srgbClr val="FFFFFF"/>
                </a:solidFill>
                <a:latin typeface="Trebuchet MS"/>
                <a:cs typeface="Trebuchet MS"/>
              </a:rPr>
              <a:t> </a:t>
            </a:r>
            <a:r>
              <a:rPr sz="3250" b="0" spc="90" dirty="0">
                <a:solidFill>
                  <a:srgbClr val="FFFFFF"/>
                </a:solidFill>
                <a:latin typeface="Trebuchet MS"/>
                <a:cs typeface="Trebuchet MS"/>
              </a:rPr>
              <a:t>You</a:t>
            </a:r>
            <a:r>
              <a:rPr sz="3250" b="0" spc="-114" dirty="0">
                <a:solidFill>
                  <a:srgbClr val="FFFFFF"/>
                </a:solidFill>
                <a:latin typeface="Trebuchet MS"/>
                <a:cs typeface="Trebuchet MS"/>
              </a:rPr>
              <a:t> </a:t>
            </a:r>
            <a:r>
              <a:rPr sz="3250" b="0" spc="195" dirty="0">
                <a:solidFill>
                  <a:srgbClr val="FFFFFF"/>
                </a:solidFill>
                <a:latin typeface="Trebuchet MS"/>
                <a:cs typeface="Trebuchet MS"/>
              </a:rPr>
              <a:t>do </a:t>
            </a:r>
            <a:r>
              <a:rPr sz="3250" b="0" spc="-965" dirty="0">
                <a:solidFill>
                  <a:srgbClr val="FFFFFF"/>
                </a:solidFill>
                <a:latin typeface="Trebuchet MS"/>
                <a:cs typeface="Trebuchet MS"/>
              </a:rPr>
              <a:t> </a:t>
            </a:r>
            <a:r>
              <a:rPr sz="3250" b="0" spc="45" dirty="0">
                <a:solidFill>
                  <a:srgbClr val="FFFFFF"/>
                </a:solidFill>
                <a:latin typeface="Trebuchet MS"/>
                <a:cs typeface="Trebuchet MS"/>
              </a:rPr>
              <a:t>this </a:t>
            </a:r>
            <a:r>
              <a:rPr sz="3250" b="0" spc="210" dirty="0">
                <a:solidFill>
                  <a:srgbClr val="FFFFFF"/>
                </a:solidFill>
                <a:latin typeface="Trebuchet MS"/>
                <a:cs typeface="Trebuchet MS"/>
              </a:rPr>
              <a:t>by </a:t>
            </a:r>
            <a:r>
              <a:rPr sz="3250" b="0" spc="-55" dirty="0">
                <a:solidFill>
                  <a:srgbClr val="FFFFFF"/>
                </a:solidFill>
                <a:latin typeface="Trebuchet MS"/>
                <a:cs typeface="Trebuchet MS"/>
              </a:rPr>
              <a:t>telling </a:t>
            </a:r>
            <a:r>
              <a:rPr sz="3250" b="0" spc="20" dirty="0">
                <a:solidFill>
                  <a:srgbClr val="FFFFFF"/>
                </a:solidFill>
                <a:latin typeface="Trebuchet MS"/>
                <a:cs typeface="Trebuchet MS"/>
              </a:rPr>
              <a:t>Git </a:t>
            </a:r>
            <a:r>
              <a:rPr sz="3250" b="0" spc="65" dirty="0">
                <a:solidFill>
                  <a:srgbClr val="FFFFFF"/>
                </a:solidFill>
                <a:latin typeface="Trebuchet MS"/>
                <a:cs typeface="Trebuchet MS"/>
              </a:rPr>
              <a:t>to </a:t>
            </a:r>
            <a:r>
              <a:rPr sz="3250" b="0" spc="160" dirty="0">
                <a:solidFill>
                  <a:srgbClr val="FFFFFF"/>
                </a:solidFill>
                <a:latin typeface="Trebuchet MS"/>
                <a:cs typeface="Trebuchet MS"/>
              </a:rPr>
              <a:t>add </a:t>
            </a:r>
            <a:r>
              <a:rPr sz="3250" b="0" spc="45" dirty="0">
                <a:solidFill>
                  <a:srgbClr val="FFFFFF"/>
                </a:solidFill>
                <a:latin typeface="Trebuchet MS"/>
                <a:cs typeface="Trebuchet MS"/>
              </a:rPr>
              <a:t>a </a:t>
            </a:r>
            <a:r>
              <a:rPr sz="3250" b="0" spc="60" dirty="0">
                <a:solidFill>
                  <a:srgbClr val="FFFFFF"/>
                </a:solidFill>
                <a:latin typeface="Trebuchet MS"/>
                <a:cs typeface="Trebuchet MS"/>
              </a:rPr>
              <a:t>remote </a:t>
            </a:r>
            <a:r>
              <a:rPr sz="3250" b="0" spc="-40" dirty="0">
                <a:solidFill>
                  <a:srgbClr val="FFFFFF"/>
                </a:solidFill>
                <a:latin typeface="Trebuchet MS"/>
                <a:cs typeface="Trebuchet MS"/>
              </a:rPr>
              <a:t>location, </a:t>
            </a:r>
            <a:r>
              <a:rPr sz="3250" b="0" spc="114" dirty="0">
                <a:solidFill>
                  <a:srgbClr val="FFFFFF"/>
                </a:solidFill>
                <a:latin typeface="Trebuchet MS"/>
                <a:cs typeface="Trebuchet MS"/>
              </a:rPr>
              <a:t>and </a:t>
            </a:r>
            <a:r>
              <a:rPr sz="3250" b="0" spc="145" dirty="0">
                <a:solidFill>
                  <a:srgbClr val="FFFFFF"/>
                </a:solidFill>
                <a:latin typeface="Trebuchet MS"/>
                <a:cs typeface="Trebuchet MS"/>
              </a:rPr>
              <a:t>you </a:t>
            </a:r>
            <a:r>
              <a:rPr sz="3250" b="0" spc="195" dirty="0">
                <a:solidFill>
                  <a:srgbClr val="FFFFFF"/>
                </a:solidFill>
                <a:latin typeface="Trebuchet MS"/>
                <a:cs typeface="Trebuchet MS"/>
              </a:rPr>
              <a:t>do </a:t>
            </a:r>
            <a:r>
              <a:rPr sz="3250" b="0" spc="10" dirty="0">
                <a:solidFill>
                  <a:srgbClr val="FFFFFF"/>
                </a:solidFill>
                <a:latin typeface="Trebuchet MS"/>
                <a:cs typeface="Trebuchet MS"/>
              </a:rPr>
              <a:t>that </a:t>
            </a:r>
            <a:r>
              <a:rPr sz="3250" b="0" spc="-25" dirty="0">
                <a:solidFill>
                  <a:srgbClr val="FFFFFF"/>
                </a:solidFill>
                <a:latin typeface="Trebuchet MS"/>
                <a:cs typeface="Trebuchet MS"/>
              </a:rPr>
              <a:t>with </a:t>
            </a:r>
            <a:r>
              <a:rPr sz="3250" b="0" spc="45" dirty="0">
                <a:solidFill>
                  <a:srgbClr val="FFFFFF"/>
                </a:solidFill>
                <a:latin typeface="Trebuchet MS"/>
                <a:cs typeface="Trebuchet MS"/>
              </a:rPr>
              <a:t>this </a:t>
            </a:r>
            <a:r>
              <a:rPr sz="3250" b="0" spc="50" dirty="0">
                <a:solidFill>
                  <a:srgbClr val="FFFFFF"/>
                </a:solidFill>
                <a:latin typeface="Trebuchet MS"/>
                <a:cs typeface="Trebuchet MS"/>
              </a:rPr>
              <a:t> </a:t>
            </a:r>
            <a:r>
              <a:rPr sz="3250" b="0" spc="75" dirty="0">
                <a:solidFill>
                  <a:srgbClr val="FFFFFF"/>
                </a:solidFill>
                <a:latin typeface="Trebuchet MS"/>
                <a:cs typeface="Trebuchet MS"/>
              </a:rPr>
              <a:t>command:</a:t>
            </a:r>
            <a:endParaRPr sz="3250">
              <a:latin typeface="Trebuchet MS"/>
              <a:cs typeface="Trebuchet MS"/>
            </a:endParaRPr>
          </a:p>
          <a:p>
            <a:pPr marL="12700" marR="1077595">
              <a:lnSpc>
                <a:spcPts val="4730"/>
              </a:lnSpc>
              <a:spcBef>
                <a:spcPts val="90"/>
              </a:spcBef>
            </a:pPr>
            <a:r>
              <a:rPr sz="3250" b="0" spc="-15" dirty="0">
                <a:solidFill>
                  <a:srgbClr val="FFFFFF"/>
                </a:solidFill>
                <a:latin typeface="Trebuchet MS"/>
                <a:cs typeface="Trebuchet MS"/>
              </a:rPr>
              <a:t>git</a:t>
            </a:r>
            <a:r>
              <a:rPr sz="3250" b="0" spc="-110" dirty="0">
                <a:solidFill>
                  <a:srgbClr val="FFFFFF"/>
                </a:solidFill>
                <a:latin typeface="Trebuchet MS"/>
                <a:cs typeface="Trebuchet MS"/>
              </a:rPr>
              <a:t> </a:t>
            </a:r>
            <a:r>
              <a:rPr sz="3250" b="0" spc="60" dirty="0">
                <a:solidFill>
                  <a:srgbClr val="FFFFFF"/>
                </a:solidFill>
                <a:latin typeface="Trebuchet MS"/>
                <a:cs typeface="Trebuchet MS"/>
              </a:rPr>
              <a:t>remote</a:t>
            </a:r>
            <a:r>
              <a:rPr sz="3250" b="0" spc="-110" dirty="0">
                <a:solidFill>
                  <a:srgbClr val="FFFFFF"/>
                </a:solidFill>
                <a:latin typeface="Trebuchet MS"/>
                <a:cs typeface="Trebuchet MS"/>
              </a:rPr>
              <a:t> </a:t>
            </a:r>
            <a:r>
              <a:rPr sz="3250" b="0" spc="160" dirty="0">
                <a:solidFill>
                  <a:srgbClr val="FFFFFF"/>
                </a:solidFill>
                <a:latin typeface="Trebuchet MS"/>
                <a:cs typeface="Trebuchet MS"/>
              </a:rPr>
              <a:t>add</a:t>
            </a:r>
            <a:r>
              <a:rPr sz="3250" b="0" spc="-105" dirty="0">
                <a:solidFill>
                  <a:srgbClr val="FFFFFF"/>
                </a:solidFill>
                <a:latin typeface="Trebuchet MS"/>
                <a:cs typeface="Trebuchet MS"/>
              </a:rPr>
              <a:t> </a:t>
            </a:r>
            <a:r>
              <a:rPr sz="3250" b="0" dirty="0">
                <a:solidFill>
                  <a:srgbClr val="FFFFFF"/>
                </a:solidFill>
                <a:latin typeface="Trebuchet MS"/>
                <a:cs typeface="Trebuchet MS"/>
              </a:rPr>
              <a:t>origin</a:t>
            </a:r>
            <a:r>
              <a:rPr sz="3250" b="0" spc="-110" dirty="0">
                <a:solidFill>
                  <a:srgbClr val="FFFFFF"/>
                </a:solidFill>
                <a:latin typeface="Trebuchet MS"/>
                <a:cs typeface="Trebuchet MS"/>
              </a:rPr>
              <a:t> </a:t>
            </a:r>
            <a:r>
              <a:rPr sz="3250" b="0" spc="30" dirty="0">
                <a:solidFill>
                  <a:srgbClr val="FFFFFF"/>
                </a:solidFill>
                <a:latin typeface="Trebuchet MS"/>
                <a:cs typeface="Trebuchet MS"/>
              </a:rPr>
              <a:t>https://github.com/yourusername/your-repo- </a:t>
            </a:r>
            <a:r>
              <a:rPr sz="3250" b="0" spc="-965" dirty="0">
                <a:solidFill>
                  <a:srgbClr val="FFFFFF"/>
                </a:solidFill>
                <a:latin typeface="Trebuchet MS"/>
                <a:cs typeface="Trebuchet MS"/>
              </a:rPr>
              <a:t> </a:t>
            </a:r>
            <a:r>
              <a:rPr sz="3250" b="0" spc="-30" dirty="0">
                <a:solidFill>
                  <a:srgbClr val="FFFFFF"/>
                </a:solidFill>
                <a:latin typeface="Trebuchet MS"/>
                <a:cs typeface="Trebuchet MS"/>
              </a:rPr>
              <a:t>name.git</a:t>
            </a:r>
            <a:endParaRPr sz="3250">
              <a:latin typeface="Trebuchet MS"/>
              <a:cs typeface="Trebuchet MS"/>
            </a:endParaRP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6B54329-449D-39C2-FCE8-F01423C37692}"/>
                  </a:ext>
                </a:extLst>
              </p14:cNvPr>
              <p14:cNvContentPartPr/>
              <p14:nvPr/>
            </p14:nvContentPartPr>
            <p14:xfrm>
              <a:off x="8376735" y="6120163"/>
              <a:ext cx="360" cy="360"/>
            </p14:xfrm>
          </p:contentPart>
        </mc:Choice>
        <mc:Fallback xmlns="">
          <p:pic>
            <p:nvPicPr>
              <p:cNvPr id="10" name="Ink 9">
                <a:extLst>
                  <a:ext uri="{FF2B5EF4-FFF2-40B4-BE49-F238E27FC236}">
                    <a16:creationId xmlns:a16="http://schemas.microsoft.com/office/drawing/2014/main" id="{F6B54329-449D-39C2-FCE8-F01423C37692}"/>
                  </a:ext>
                </a:extLst>
              </p:cNvPr>
              <p:cNvPicPr/>
              <p:nvPr/>
            </p:nvPicPr>
            <p:blipFill>
              <a:blip r:embed="rId6"/>
              <a:stretch>
                <a:fillRect/>
              </a:stretch>
            </p:blipFill>
            <p:spPr>
              <a:xfrm>
                <a:off x="8314095" y="605752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ADB0D0E6-7049-34A2-E2ED-D166600C9FAD}"/>
                  </a:ext>
                </a:extLst>
              </p14:cNvPr>
              <p14:cNvContentPartPr/>
              <p14:nvPr/>
            </p14:nvContentPartPr>
            <p14:xfrm>
              <a:off x="6459375" y="6827923"/>
              <a:ext cx="360" cy="360"/>
            </p14:xfrm>
          </p:contentPart>
        </mc:Choice>
        <mc:Fallback xmlns="">
          <p:pic>
            <p:nvPicPr>
              <p:cNvPr id="11" name="Ink 10">
                <a:extLst>
                  <a:ext uri="{FF2B5EF4-FFF2-40B4-BE49-F238E27FC236}">
                    <a16:creationId xmlns:a16="http://schemas.microsoft.com/office/drawing/2014/main" id="{ADB0D0E6-7049-34A2-E2ED-D166600C9FAD}"/>
                  </a:ext>
                </a:extLst>
              </p:cNvPr>
              <p:cNvPicPr/>
              <p:nvPr/>
            </p:nvPicPr>
            <p:blipFill>
              <a:blip r:embed="rId6"/>
              <a:stretch>
                <a:fillRect/>
              </a:stretch>
            </p:blipFill>
            <p:spPr>
              <a:xfrm>
                <a:off x="6396735" y="6765283"/>
                <a:ext cx="126000" cy="126000"/>
              </a:xfrm>
              <a:prstGeom prst="rect">
                <a:avLst/>
              </a:prstGeom>
            </p:spPr>
          </p:pic>
        </mc:Fallback>
      </mc:AlternateContent>
      <p:pic>
        <p:nvPicPr>
          <p:cNvPr id="14" name="Picture 13">
            <a:extLst>
              <a:ext uri="{FF2B5EF4-FFF2-40B4-BE49-F238E27FC236}">
                <a16:creationId xmlns:a16="http://schemas.microsoft.com/office/drawing/2014/main" id="{93F58C1D-964E-C404-CC06-432189445D09}"/>
              </a:ext>
            </a:extLst>
          </p:cNvPr>
          <p:cNvPicPr>
            <a:picLocks noChangeAspect="1"/>
          </p:cNvPicPr>
          <p:nvPr/>
        </p:nvPicPr>
        <p:blipFill>
          <a:blip r:embed="rId8"/>
          <a:stretch>
            <a:fillRect/>
          </a:stretch>
        </p:blipFill>
        <p:spPr>
          <a:xfrm>
            <a:off x="915120" y="4644346"/>
            <a:ext cx="14248680" cy="218357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444066" cy="973594"/>
          </a:xfrm>
          <a:prstGeom prst="rect">
            <a:avLst/>
          </a:prstGeom>
        </p:spPr>
      </p:pic>
      <p:pic>
        <p:nvPicPr>
          <p:cNvPr id="3" name="object 3"/>
          <p:cNvPicPr/>
          <p:nvPr/>
        </p:nvPicPr>
        <p:blipFill>
          <a:blip r:embed="rId3" cstate="print"/>
          <a:stretch>
            <a:fillRect/>
          </a:stretch>
        </p:blipFill>
        <p:spPr>
          <a:xfrm>
            <a:off x="0" y="7696584"/>
            <a:ext cx="3258979" cy="2590415"/>
          </a:xfrm>
          <a:prstGeom prst="rect">
            <a:avLst/>
          </a:prstGeom>
        </p:spPr>
      </p:pic>
      <p:pic>
        <p:nvPicPr>
          <p:cNvPr id="4" name="object 4"/>
          <p:cNvPicPr/>
          <p:nvPr/>
        </p:nvPicPr>
        <p:blipFill>
          <a:blip r:embed="rId4" cstate="print"/>
          <a:stretch>
            <a:fillRect/>
          </a:stretch>
        </p:blipFill>
        <p:spPr>
          <a:xfrm>
            <a:off x="16598585" y="4297832"/>
            <a:ext cx="1689408" cy="5989167"/>
          </a:xfrm>
          <a:prstGeom prst="rect">
            <a:avLst/>
          </a:prstGeom>
        </p:spPr>
      </p:pic>
      <p:sp>
        <p:nvSpPr>
          <p:cNvPr id="9" name="object 9"/>
          <p:cNvSpPr txBox="1">
            <a:spLocks noGrp="1"/>
          </p:cNvSpPr>
          <p:nvPr>
            <p:ph type="ctrTitle"/>
          </p:nvPr>
        </p:nvSpPr>
        <p:spPr>
          <a:prstGeom prst="rect">
            <a:avLst/>
          </a:prstGeom>
        </p:spPr>
        <p:txBody>
          <a:bodyPr vert="horz" wrap="square" lIns="0" tIns="12700" rIns="0" bIns="0" rtlCol="0">
            <a:spAutoFit/>
          </a:bodyPr>
          <a:lstStyle/>
          <a:p>
            <a:pPr marL="1332865" marR="5080">
              <a:lnSpc>
                <a:spcPct val="121200"/>
              </a:lnSpc>
              <a:spcBef>
                <a:spcPts val="100"/>
              </a:spcBef>
            </a:pPr>
            <a:r>
              <a:rPr spc="-114" dirty="0"/>
              <a:t>6. </a:t>
            </a:r>
            <a:r>
              <a:rPr spc="180" dirty="0"/>
              <a:t>Once</a:t>
            </a:r>
            <a:r>
              <a:rPr spc="-114" dirty="0"/>
              <a:t> </a:t>
            </a:r>
            <a:r>
              <a:rPr spc="145" dirty="0"/>
              <a:t>you</a:t>
            </a:r>
            <a:r>
              <a:rPr spc="-114" dirty="0"/>
              <a:t> </a:t>
            </a:r>
            <a:r>
              <a:rPr spc="70" dirty="0"/>
              <a:t>have</a:t>
            </a:r>
            <a:r>
              <a:rPr spc="-114" dirty="0"/>
              <a:t> </a:t>
            </a:r>
            <a:r>
              <a:rPr spc="135" dirty="0"/>
              <a:t>done</a:t>
            </a:r>
            <a:r>
              <a:rPr spc="-114" dirty="0"/>
              <a:t> that,</a:t>
            </a:r>
            <a:r>
              <a:rPr spc="-110" dirty="0"/>
              <a:t> </a:t>
            </a:r>
            <a:r>
              <a:rPr spc="20" dirty="0"/>
              <a:t>Git</a:t>
            </a:r>
            <a:r>
              <a:rPr spc="-114" dirty="0"/>
              <a:t> </a:t>
            </a:r>
            <a:r>
              <a:rPr spc="90" dirty="0"/>
              <a:t>now</a:t>
            </a:r>
            <a:r>
              <a:rPr spc="-114" dirty="0"/>
              <a:t> </a:t>
            </a:r>
            <a:r>
              <a:rPr spc="110" dirty="0"/>
              <a:t>knows</a:t>
            </a:r>
            <a:r>
              <a:rPr spc="-114" dirty="0"/>
              <a:t> </a:t>
            </a:r>
            <a:r>
              <a:rPr spc="95" dirty="0"/>
              <a:t>about</a:t>
            </a:r>
            <a:r>
              <a:rPr spc="-114" dirty="0"/>
              <a:t> </a:t>
            </a:r>
            <a:r>
              <a:rPr spc="85" dirty="0"/>
              <a:t>your</a:t>
            </a:r>
            <a:r>
              <a:rPr spc="-110" dirty="0"/>
              <a:t> </a:t>
            </a:r>
            <a:r>
              <a:rPr spc="60" dirty="0"/>
              <a:t>remote</a:t>
            </a:r>
            <a:r>
              <a:rPr spc="-114" dirty="0"/>
              <a:t> </a:t>
            </a:r>
            <a:r>
              <a:rPr spc="15" dirty="0"/>
              <a:t>repository.</a:t>
            </a:r>
            <a:r>
              <a:rPr spc="-114" dirty="0"/>
              <a:t> </a:t>
            </a:r>
            <a:r>
              <a:rPr spc="90" dirty="0"/>
              <a:t>You</a:t>
            </a:r>
            <a:r>
              <a:rPr spc="-114" dirty="0"/>
              <a:t> </a:t>
            </a:r>
            <a:r>
              <a:rPr spc="114" dirty="0"/>
              <a:t>can</a:t>
            </a:r>
            <a:r>
              <a:rPr spc="-114" dirty="0"/>
              <a:t> </a:t>
            </a:r>
            <a:r>
              <a:rPr spc="45" dirty="0"/>
              <a:t>then </a:t>
            </a:r>
            <a:r>
              <a:rPr spc="-965" dirty="0"/>
              <a:t> </a:t>
            </a:r>
            <a:r>
              <a:rPr spc="-114" dirty="0"/>
              <a:t>tell</a:t>
            </a:r>
            <a:r>
              <a:rPr spc="-120" dirty="0"/>
              <a:t> </a:t>
            </a:r>
            <a:r>
              <a:rPr spc="-95" dirty="0"/>
              <a:t>it</a:t>
            </a:r>
            <a:r>
              <a:rPr spc="-120" dirty="0"/>
              <a:t> </a:t>
            </a:r>
            <a:r>
              <a:rPr spc="65" dirty="0"/>
              <a:t>to</a:t>
            </a:r>
            <a:r>
              <a:rPr spc="-120" dirty="0"/>
              <a:t> </a:t>
            </a:r>
            <a:r>
              <a:rPr spc="170" dirty="0"/>
              <a:t>push</a:t>
            </a:r>
            <a:r>
              <a:rPr spc="-120" dirty="0"/>
              <a:t> </a:t>
            </a:r>
            <a:r>
              <a:rPr spc="40" dirty="0"/>
              <a:t>(which</a:t>
            </a:r>
            <a:r>
              <a:rPr spc="-120" dirty="0"/>
              <a:t> </a:t>
            </a:r>
            <a:r>
              <a:rPr spc="75" dirty="0"/>
              <a:t>is</a:t>
            </a:r>
            <a:r>
              <a:rPr spc="-120" dirty="0"/>
              <a:t> </a:t>
            </a:r>
            <a:r>
              <a:rPr spc="25" dirty="0"/>
              <a:t>"upload")</a:t>
            </a:r>
            <a:r>
              <a:rPr spc="-120" dirty="0"/>
              <a:t> </a:t>
            </a:r>
            <a:r>
              <a:rPr spc="85" dirty="0"/>
              <a:t>your</a:t>
            </a:r>
            <a:r>
              <a:rPr spc="-120" dirty="0"/>
              <a:t> </a:t>
            </a:r>
            <a:r>
              <a:rPr spc="95" dirty="0"/>
              <a:t>committed</a:t>
            </a:r>
            <a:r>
              <a:rPr spc="-120" dirty="0"/>
              <a:t> files:</a:t>
            </a:r>
          </a:p>
        </p:txBody>
      </p:sp>
      <p:sp>
        <p:nvSpPr>
          <p:cNvPr id="10" name="object 10"/>
          <p:cNvSpPr txBox="1"/>
          <p:nvPr/>
        </p:nvSpPr>
        <p:spPr>
          <a:xfrm>
            <a:off x="1434947" y="1788391"/>
            <a:ext cx="4726305" cy="520065"/>
          </a:xfrm>
          <a:prstGeom prst="rect">
            <a:avLst/>
          </a:prstGeom>
        </p:spPr>
        <p:txBody>
          <a:bodyPr vert="horz" wrap="square" lIns="0" tIns="12065" rIns="0" bIns="0" rtlCol="0">
            <a:spAutoFit/>
          </a:bodyPr>
          <a:lstStyle/>
          <a:p>
            <a:pPr marL="12700">
              <a:lnSpc>
                <a:spcPct val="100000"/>
              </a:lnSpc>
              <a:spcBef>
                <a:spcPts val="95"/>
              </a:spcBef>
            </a:pPr>
            <a:r>
              <a:rPr sz="3250" spc="-15" dirty="0">
                <a:solidFill>
                  <a:srgbClr val="FFFFFF"/>
                </a:solidFill>
                <a:latin typeface="Trebuchet MS"/>
                <a:cs typeface="Trebuchet MS"/>
              </a:rPr>
              <a:t>git</a:t>
            </a:r>
            <a:r>
              <a:rPr sz="3250" spc="-135" dirty="0">
                <a:solidFill>
                  <a:srgbClr val="FFFFFF"/>
                </a:solidFill>
                <a:latin typeface="Trebuchet MS"/>
                <a:cs typeface="Trebuchet MS"/>
              </a:rPr>
              <a:t> </a:t>
            </a:r>
            <a:r>
              <a:rPr sz="3250" spc="170" dirty="0">
                <a:solidFill>
                  <a:srgbClr val="FFFFFF"/>
                </a:solidFill>
                <a:latin typeface="Trebuchet MS"/>
                <a:cs typeface="Trebuchet MS"/>
              </a:rPr>
              <a:t>push</a:t>
            </a:r>
            <a:r>
              <a:rPr sz="3250" spc="-135" dirty="0">
                <a:solidFill>
                  <a:srgbClr val="FFFFFF"/>
                </a:solidFill>
                <a:latin typeface="Trebuchet MS"/>
                <a:cs typeface="Trebuchet MS"/>
              </a:rPr>
              <a:t> </a:t>
            </a:r>
            <a:r>
              <a:rPr sz="3250" spc="270" dirty="0">
                <a:solidFill>
                  <a:srgbClr val="FFFFFF"/>
                </a:solidFill>
                <a:latin typeface="Trebuchet MS"/>
                <a:cs typeface="Trebuchet MS"/>
              </a:rPr>
              <a:t>-u</a:t>
            </a:r>
            <a:r>
              <a:rPr sz="3250" spc="-135" dirty="0">
                <a:solidFill>
                  <a:srgbClr val="FFFFFF"/>
                </a:solidFill>
                <a:latin typeface="Trebuchet MS"/>
                <a:cs typeface="Trebuchet MS"/>
              </a:rPr>
              <a:t> </a:t>
            </a:r>
            <a:r>
              <a:rPr sz="3250" dirty="0">
                <a:solidFill>
                  <a:srgbClr val="FFFFFF"/>
                </a:solidFill>
                <a:latin typeface="Trebuchet MS"/>
                <a:cs typeface="Trebuchet MS"/>
              </a:rPr>
              <a:t>origin</a:t>
            </a:r>
            <a:r>
              <a:rPr sz="3250" spc="-135" dirty="0">
                <a:solidFill>
                  <a:srgbClr val="FFFFFF"/>
                </a:solidFill>
                <a:latin typeface="Trebuchet MS"/>
                <a:cs typeface="Trebuchet MS"/>
              </a:rPr>
              <a:t> </a:t>
            </a:r>
            <a:r>
              <a:rPr sz="3250" spc="80" dirty="0">
                <a:solidFill>
                  <a:srgbClr val="FFFFFF"/>
                </a:solidFill>
                <a:latin typeface="Trebuchet MS"/>
                <a:cs typeface="Trebuchet MS"/>
              </a:rPr>
              <a:t>master</a:t>
            </a:r>
            <a:endParaRPr sz="3250">
              <a:latin typeface="Trebuchet MS"/>
              <a:cs typeface="Trebuchet MS"/>
            </a:endParaRP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075401F3-F719-1D95-2566-E7467DC40D73}"/>
                  </a:ext>
                </a:extLst>
              </p14:cNvPr>
              <p14:cNvContentPartPr/>
              <p14:nvPr/>
            </p14:nvContentPartPr>
            <p14:xfrm>
              <a:off x="1563015" y="8735923"/>
              <a:ext cx="1034280" cy="250560"/>
            </p14:xfrm>
          </p:contentPart>
        </mc:Choice>
        <mc:Fallback xmlns="">
          <p:pic>
            <p:nvPicPr>
              <p:cNvPr id="11" name="Ink 10">
                <a:extLst>
                  <a:ext uri="{FF2B5EF4-FFF2-40B4-BE49-F238E27FC236}">
                    <a16:creationId xmlns:a16="http://schemas.microsoft.com/office/drawing/2014/main" id="{075401F3-F719-1D95-2566-E7467DC40D73}"/>
                  </a:ext>
                </a:extLst>
              </p:cNvPr>
              <p:cNvPicPr/>
              <p:nvPr/>
            </p:nvPicPr>
            <p:blipFill>
              <a:blip r:embed="rId6"/>
              <a:stretch>
                <a:fillRect/>
              </a:stretch>
            </p:blipFill>
            <p:spPr>
              <a:xfrm>
                <a:off x="1500375" y="8672923"/>
                <a:ext cx="1159920" cy="376200"/>
              </a:xfrm>
              <a:prstGeom prst="rect">
                <a:avLst/>
              </a:prstGeom>
            </p:spPr>
          </p:pic>
        </mc:Fallback>
      </mc:AlternateContent>
      <p:pic>
        <p:nvPicPr>
          <p:cNvPr id="13" name="Picture 12">
            <a:extLst>
              <a:ext uri="{FF2B5EF4-FFF2-40B4-BE49-F238E27FC236}">
                <a16:creationId xmlns:a16="http://schemas.microsoft.com/office/drawing/2014/main" id="{4D83A97E-34B6-9A3D-79A6-7FD1A43C6DE5}"/>
              </a:ext>
            </a:extLst>
          </p:cNvPr>
          <p:cNvPicPr>
            <a:picLocks noChangeAspect="1"/>
          </p:cNvPicPr>
          <p:nvPr/>
        </p:nvPicPr>
        <p:blipFill>
          <a:blip r:embed="rId7"/>
          <a:stretch>
            <a:fillRect/>
          </a:stretch>
        </p:blipFill>
        <p:spPr>
          <a:xfrm>
            <a:off x="3048000" y="3238500"/>
            <a:ext cx="11963400" cy="5058248"/>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sp>
        <p:nvSpPr>
          <p:cNvPr id="7" name="object 7"/>
          <p:cNvSpPr txBox="1">
            <a:spLocks noGrp="1"/>
          </p:cNvSpPr>
          <p:nvPr>
            <p:ph type="title"/>
          </p:nvPr>
        </p:nvSpPr>
        <p:spPr>
          <a:xfrm>
            <a:off x="1188879" y="1121234"/>
            <a:ext cx="14174469" cy="1225550"/>
          </a:xfrm>
          <a:prstGeom prst="rect">
            <a:avLst/>
          </a:prstGeom>
        </p:spPr>
        <p:txBody>
          <a:bodyPr vert="horz" wrap="square" lIns="0" tIns="12700" rIns="0" bIns="0" rtlCol="0">
            <a:spAutoFit/>
          </a:bodyPr>
          <a:lstStyle/>
          <a:p>
            <a:pPr marL="12700" marR="5080">
              <a:lnSpc>
                <a:spcPct val="121200"/>
              </a:lnSpc>
              <a:spcBef>
                <a:spcPts val="100"/>
              </a:spcBef>
            </a:pPr>
            <a:r>
              <a:rPr sz="3250" b="0" spc="90" dirty="0">
                <a:solidFill>
                  <a:srgbClr val="FFFFFF"/>
                </a:solidFill>
                <a:latin typeface="Trebuchet MS"/>
                <a:cs typeface="Trebuchet MS"/>
              </a:rPr>
              <a:t>You</a:t>
            </a:r>
            <a:r>
              <a:rPr sz="3250" b="0" spc="-120" dirty="0">
                <a:solidFill>
                  <a:srgbClr val="FFFFFF"/>
                </a:solidFill>
                <a:latin typeface="Trebuchet MS"/>
                <a:cs typeface="Trebuchet MS"/>
              </a:rPr>
              <a:t> </a:t>
            </a:r>
            <a:r>
              <a:rPr sz="3250" b="0" spc="114" dirty="0">
                <a:solidFill>
                  <a:srgbClr val="FFFFFF"/>
                </a:solidFill>
                <a:latin typeface="Trebuchet MS"/>
                <a:cs typeface="Trebuchet MS"/>
              </a:rPr>
              <a:t>can</a:t>
            </a:r>
            <a:r>
              <a:rPr sz="3250" b="0" spc="-114" dirty="0">
                <a:solidFill>
                  <a:srgbClr val="FFFFFF"/>
                </a:solidFill>
                <a:latin typeface="Trebuchet MS"/>
                <a:cs typeface="Trebuchet MS"/>
              </a:rPr>
              <a:t> </a:t>
            </a:r>
            <a:r>
              <a:rPr sz="3250" b="0" spc="120" dirty="0">
                <a:solidFill>
                  <a:srgbClr val="FFFFFF"/>
                </a:solidFill>
                <a:latin typeface="Trebuchet MS"/>
                <a:cs typeface="Trebuchet MS"/>
              </a:rPr>
              <a:t>check</a:t>
            </a:r>
            <a:r>
              <a:rPr sz="3250" b="0" spc="-120" dirty="0">
                <a:solidFill>
                  <a:srgbClr val="FFFFFF"/>
                </a:solidFill>
                <a:latin typeface="Trebuchet MS"/>
                <a:cs typeface="Trebuchet MS"/>
              </a:rPr>
              <a:t> </a:t>
            </a:r>
            <a:r>
              <a:rPr sz="3250" b="0" spc="35" dirty="0">
                <a:solidFill>
                  <a:srgbClr val="FFFFFF"/>
                </a:solidFill>
                <a:latin typeface="Trebuchet MS"/>
                <a:cs typeface="Trebuchet MS"/>
              </a:rPr>
              <a:t>the</a:t>
            </a:r>
            <a:r>
              <a:rPr sz="3250" b="0" spc="-114" dirty="0">
                <a:solidFill>
                  <a:srgbClr val="FFFFFF"/>
                </a:solidFill>
                <a:latin typeface="Trebuchet MS"/>
                <a:cs typeface="Trebuchet MS"/>
              </a:rPr>
              <a:t> </a:t>
            </a:r>
            <a:r>
              <a:rPr sz="3250" b="0" spc="160" dirty="0">
                <a:solidFill>
                  <a:srgbClr val="FFFFFF"/>
                </a:solidFill>
                <a:latin typeface="Trebuchet MS"/>
                <a:cs typeface="Trebuchet MS"/>
              </a:rPr>
              <a:t>pushed</a:t>
            </a:r>
            <a:r>
              <a:rPr sz="3250" b="0" spc="-120" dirty="0">
                <a:solidFill>
                  <a:srgbClr val="FFFFFF"/>
                </a:solidFill>
                <a:latin typeface="Trebuchet MS"/>
                <a:cs typeface="Trebuchet MS"/>
              </a:rPr>
              <a:t> </a:t>
            </a:r>
            <a:r>
              <a:rPr sz="3250" b="0" spc="-25" dirty="0">
                <a:solidFill>
                  <a:srgbClr val="FFFFFF"/>
                </a:solidFill>
                <a:latin typeface="Trebuchet MS"/>
                <a:cs typeface="Trebuchet MS"/>
              </a:rPr>
              <a:t>files/folders</a:t>
            </a:r>
            <a:r>
              <a:rPr sz="3250" b="0" spc="-114" dirty="0">
                <a:solidFill>
                  <a:srgbClr val="FFFFFF"/>
                </a:solidFill>
                <a:latin typeface="Trebuchet MS"/>
                <a:cs typeface="Trebuchet MS"/>
              </a:rPr>
              <a:t> </a:t>
            </a:r>
            <a:r>
              <a:rPr sz="3250" b="0" spc="210" dirty="0">
                <a:solidFill>
                  <a:srgbClr val="FFFFFF"/>
                </a:solidFill>
                <a:latin typeface="Trebuchet MS"/>
                <a:cs typeface="Trebuchet MS"/>
              </a:rPr>
              <a:t>by</a:t>
            </a:r>
            <a:r>
              <a:rPr sz="3250" b="0" spc="-114" dirty="0">
                <a:solidFill>
                  <a:srgbClr val="FFFFFF"/>
                </a:solidFill>
                <a:latin typeface="Trebuchet MS"/>
                <a:cs typeface="Trebuchet MS"/>
              </a:rPr>
              <a:t> </a:t>
            </a:r>
            <a:r>
              <a:rPr sz="3250" b="0" spc="15" dirty="0">
                <a:solidFill>
                  <a:srgbClr val="FFFFFF"/>
                </a:solidFill>
                <a:latin typeface="Trebuchet MS"/>
                <a:cs typeface="Trebuchet MS"/>
              </a:rPr>
              <a:t>visiting</a:t>
            </a:r>
            <a:r>
              <a:rPr sz="3250" b="0" spc="-120" dirty="0">
                <a:solidFill>
                  <a:srgbClr val="FFFFFF"/>
                </a:solidFill>
                <a:latin typeface="Trebuchet MS"/>
                <a:cs typeface="Trebuchet MS"/>
              </a:rPr>
              <a:t> </a:t>
            </a:r>
            <a:r>
              <a:rPr sz="3250" b="0" spc="35" dirty="0">
                <a:solidFill>
                  <a:srgbClr val="FFFFFF"/>
                </a:solidFill>
                <a:latin typeface="Trebuchet MS"/>
                <a:cs typeface="Trebuchet MS"/>
              </a:rPr>
              <a:t>the</a:t>
            </a:r>
            <a:r>
              <a:rPr sz="3250" b="0" spc="-114" dirty="0">
                <a:solidFill>
                  <a:srgbClr val="FFFFFF"/>
                </a:solidFill>
                <a:latin typeface="Trebuchet MS"/>
                <a:cs typeface="Trebuchet MS"/>
              </a:rPr>
              <a:t> </a:t>
            </a:r>
            <a:r>
              <a:rPr sz="3250" b="0" spc="65" dirty="0">
                <a:solidFill>
                  <a:srgbClr val="FFFFFF"/>
                </a:solidFill>
                <a:latin typeface="Trebuchet MS"/>
                <a:cs typeface="Trebuchet MS"/>
              </a:rPr>
              <a:t>repositories</a:t>
            </a:r>
            <a:r>
              <a:rPr sz="3250" b="0" spc="-120" dirty="0">
                <a:solidFill>
                  <a:srgbClr val="FFFFFF"/>
                </a:solidFill>
                <a:latin typeface="Trebuchet MS"/>
                <a:cs typeface="Trebuchet MS"/>
              </a:rPr>
              <a:t> </a:t>
            </a:r>
            <a:r>
              <a:rPr sz="3250" b="0" spc="125" dirty="0">
                <a:solidFill>
                  <a:srgbClr val="FFFFFF"/>
                </a:solidFill>
                <a:latin typeface="Trebuchet MS"/>
                <a:cs typeface="Trebuchet MS"/>
              </a:rPr>
              <a:t>on</a:t>
            </a:r>
            <a:r>
              <a:rPr sz="3250" b="0" spc="-114" dirty="0">
                <a:solidFill>
                  <a:srgbClr val="FFFFFF"/>
                </a:solidFill>
                <a:latin typeface="Trebuchet MS"/>
                <a:cs typeface="Trebuchet MS"/>
              </a:rPr>
              <a:t> </a:t>
            </a:r>
            <a:r>
              <a:rPr sz="3250" b="0" spc="85" dirty="0">
                <a:solidFill>
                  <a:srgbClr val="FFFFFF"/>
                </a:solidFill>
                <a:latin typeface="Trebuchet MS"/>
                <a:cs typeface="Trebuchet MS"/>
              </a:rPr>
              <a:t>your </a:t>
            </a:r>
            <a:r>
              <a:rPr sz="3250" b="0" spc="-965" dirty="0">
                <a:solidFill>
                  <a:srgbClr val="FFFFFF"/>
                </a:solidFill>
                <a:latin typeface="Trebuchet MS"/>
                <a:cs typeface="Trebuchet MS"/>
              </a:rPr>
              <a:t> </a:t>
            </a:r>
            <a:r>
              <a:rPr sz="3250" b="0" spc="70" dirty="0">
                <a:solidFill>
                  <a:srgbClr val="FFFFFF"/>
                </a:solidFill>
                <a:latin typeface="Trebuchet MS"/>
                <a:cs typeface="Trebuchet MS"/>
              </a:rPr>
              <a:t>GitHub</a:t>
            </a:r>
            <a:r>
              <a:rPr sz="3250" b="0" spc="-125" dirty="0">
                <a:solidFill>
                  <a:srgbClr val="FFFFFF"/>
                </a:solidFill>
                <a:latin typeface="Trebuchet MS"/>
                <a:cs typeface="Trebuchet MS"/>
              </a:rPr>
              <a:t> </a:t>
            </a:r>
            <a:r>
              <a:rPr sz="3250" b="0" spc="25" dirty="0">
                <a:solidFill>
                  <a:srgbClr val="FFFFFF"/>
                </a:solidFill>
                <a:latin typeface="Trebuchet MS"/>
                <a:cs typeface="Trebuchet MS"/>
              </a:rPr>
              <a:t>account.</a:t>
            </a:r>
            <a:endParaRPr sz="3250">
              <a:latin typeface="Trebuchet MS"/>
              <a:cs typeface="Trebuchet MS"/>
            </a:endParaRPr>
          </a:p>
        </p:txBody>
      </p:sp>
      <p:pic>
        <p:nvPicPr>
          <p:cNvPr id="13" name="Picture 12">
            <a:extLst>
              <a:ext uri="{FF2B5EF4-FFF2-40B4-BE49-F238E27FC236}">
                <a16:creationId xmlns:a16="http://schemas.microsoft.com/office/drawing/2014/main" id="{07B37FCA-1764-5714-531A-A5EAF3FC5058}"/>
              </a:ext>
            </a:extLst>
          </p:cNvPr>
          <p:cNvPicPr>
            <a:picLocks noChangeAspect="1"/>
          </p:cNvPicPr>
          <p:nvPr/>
        </p:nvPicPr>
        <p:blipFill>
          <a:blip r:embed="rId3"/>
          <a:stretch>
            <a:fillRect/>
          </a:stretch>
        </p:blipFill>
        <p:spPr>
          <a:xfrm>
            <a:off x="1188880" y="2403536"/>
            <a:ext cx="14738176" cy="7311964"/>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0" cy="1276157"/>
          </a:xfrm>
          <a:prstGeom prst="rect">
            <a:avLst/>
          </a:prstGeom>
        </p:spPr>
      </p:pic>
      <p:pic>
        <p:nvPicPr>
          <p:cNvPr id="3" name="object 3"/>
          <p:cNvPicPr/>
          <p:nvPr/>
        </p:nvPicPr>
        <p:blipFill>
          <a:blip r:embed="rId3" cstate="print"/>
          <a:stretch>
            <a:fillRect/>
          </a:stretch>
        </p:blipFill>
        <p:spPr>
          <a:xfrm>
            <a:off x="14145341" y="7848660"/>
            <a:ext cx="4142658" cy="2438332"/>
          </a:xfrm>
          <a:prstGeom prst="rect">
            <a:avLst/>
          </a:prstGeom>
        </p:spPr>
      </p:pic>
      <p:pic>
        <p:nvPicPr>
          <p:cNvPr id="4" name="object 4"/>
          <p:cNvPicPr/>
          <p:nvPr/>
        </p:nvPicPr>
        <p:blipFill>
          <a:blip r:embed="rId4" cstate="print"/>
          <a:stretch>
            <a:fillRect/>
          </a:stretch>
        </p:blipFill>
        <p:spPr>
          <a:xfrm>
            <a:off x="0" y="7696586"/>
            <a:ext cx="3258979" cy="2590412"/>
          </a:xfrm>
          <a:prstGeom prst="rect">
            <a:avLst/>
          </a:prstGeom>
        </p:spPr>
      </p:pic>
      <p:pic>
        <p:nvPicPr>
          <p:cNvPr id="5" name="object 5"/>
          <p:cNvPicPr/>
          <p:nvPr/>
        </p:nvPicPr>
        <p:blipFill>
          <a:blip r:embed="rId5" cstate="print"/>
          <a:stretch>
            <a:fillRect/>
          </a:stretch>
        </p:blipFill>
        <p:spPr>
          <a:xfrm>
            <a:off x="14792980" y="0"/>
            <a:ext cx="3495019" cy="3094938"/>
          </a:xfrm>
          <a:prstGeom prst="rect">
            <a:avLst/>
          </a:prstGeom>
        </p:spPr>
      </p:pic>
      <p:pic>
        <p:nvPicPr>
          <p:cNvPr id="6" name="object 6"/>
          <p:cNvPicPr/>
          <p:nvPr/>
        </p:nvPicPr>
        <p:blipFill>
          <a:blip r:embed="rId6" cstate="print"/>
          <a:stretch>
            <a:fillRect/>
          </a:stretch>
        </p:blipFill>
        <p:spPr>
          <a:xfrm>
            <a:off x="7169414" y="762810"/>
            <a:ext cx="4286249" cy="3209921"/>
          </a:xfrm>
          <a:prstGeom prst="rect">
            <a:avLst/>
          </a:prstGeom>
        </p:spPr>
      </p:pic>
      <p:grpSp>
        <p:nvGrpSpPr>
          <p:cNvPr id="7" name="object 7"/>
          <p:cNvGrpSpPr/>
          <p:nvPr/>
        </p:nvGrpSpPr>
        <p:grpSpPr>
          <a:xfrm>
            <a:off x="14873081" y="3350821"/>
            <a:ext cx="3415029" cy="6936740"/>
            <a:chOff x="14873081" y="3350821"/>
            <a:chExt cx="3415029" cy="6936740"/>
          </a:xfrm>
        </p:grpSpPr>
        <p:pic>
          <p:nvPicPr>
            <p:cNvPr id="8" name="object 8"/>
            <p:cNvPicPr/>
            <p:nvPr/>
          </p:nvPicPr>
          <p:blipFill>
            <a:blip r:embed="rId7" cstate="print"/>
            <a:stretch>
              <a:fillRect/>
            </a:stretch>
          </p:blipFill>
          <p:spPr>
            <a:xfrm>
              <a:off x="14873081" y="8672504"/>
              <a:ext cx="1927613" cy="1614495"/>
            </a:xfrm>
            <a:prstGeom prst="rect">
              <a:avLst/>
            </a:prstGeom>
          </p:spPr>
        </p:pic>
        <p:pic>
          <p:nvPicPr>
            <p:cNvPr id="9" name="object 9"/>
            <p:cNvPicPr/>
            <p:nvPr/>
          </p:nvPicPr>
          <p:blipFill>
            <a:blip r:embed="rId8" cstate="print"/>
            <a:stretch>
              <a:fillRect/>
            </a:stretch>
          </p:blipFill>
          <p:spPr>
            <a:xfrm>
              <a:off x="16253489" y="7608782"/>
              <a:ext cx="2014143" cy="1861596"/>
            </a:xfrm>
            <a:prstGeom prst="rect">
              <a:avLst/>
            </a:prstGeom>
          </p:spPr>
        </p:pic>
        <p:pic>
          <p:nvPicPr>
            <p:cNvPr id="10" name="object 10"/>
            <p:cNvPicPr/>
            <p:nvPr/>
          </p:nvPicPr>
          <p:blipFill>
            <a:blip r:embed="rId9" cstate="print"/>
            <a:stretch>
              <a:fillRect/>
            </a:stretch>
          </p:blipFill>
          <p:spPr>
            <a:xfrm>
              <a:off x="15471342" y="6344932"/>
              <a:ext cx="1986411" cy="1797125"/>
            </a:xfrm>
            <a:prstGeom prst="rect">
              <a:avLst/>
            </a:prstGeom>
          </p:spPr>
        </p:pic>
        <p:pic>
          <p:nvPicPr>
            <p:cNvPr id="11" name="object 11"/>
            <p:cNvPicPr/>
            <p:nvPr/>
          </p:nvPicPr>
          <p:blipFill>
            <a:blip r:embed="rId10" cstate="print"/>
            <a:stretch>
              <a:fillRect/>
            </a:stretch>
          </p:blipFill>
          <p:spPr>
            <a:xfrm>
              <a:off x="16451689" y="4953030"/>
              <a:ext cx="1836309" cy="1861596"/>
            </a:xfrm>
            <a:prstGeom prst="rect">
              <a:avLst/>
            </a:prstGeom>
          </p:spPr>
        </p:pic>
        <p:pic>
          <p:nvPicPr>
            <p:cNvPr id="12" name="object 12"/>
            <p:cNvPicPr/>
            <p:nvPr/>
          </p:nvPicPr>
          <p:blipFill>
            <a:blip r:embed="rId9" cstate="print"/>
            <a:stretch>
              <a:fillRect/>
            </a:stretch>
          </p:blipFill>
          <p:spPr>
            <a:xfrm>
              <a:off x="16251508" y="3350821"/>
              <a:ext cx="1986411" cy="1797125"/>
            </a:xfrm>
            <a:prstGeom prst="rect">
              <a:avLst/>
            </a:prstGeom>
          </p:spPr>
        </p:pic>
      </p:grpSp>
      <p:sp>
        <p:nvSpPr>
          <p:cNvPr id="13" name="object 13"/>
          <p:cNvSpPr txBox="1">
            <a:spLocks noGrp="1"/>
          </p:cNvSpPr>
          <p:nvPr>
            <p:ph type="title"/>
          </p:nvPr>
        </p:nvSpPr>
        <p:spPr>
          <a:xfrm>
            <a:off x="3577783" y="3961604"/>
            <a:ext cx="11065510" cy="2053589"/>
          </a:xfrm>
          <a:prstGeom prst="rect">
            <a:avLst/>
          </a:prstGeom>
        </p:spPr>
        <p:txBody>
          <a:bodyPr vert="horz" wrap="square" lIns="0" tIns="13335" rIns="0" bIns="0" rtlCol="0">
            <a:spAutoFit/>
          </a:bodyPr>
          <a:lstStyle/>
          <a:p>
            <a:pPr marL="12700">
              <a:lnSpc>
                <a:spcPct val="100000"/>
              </a:lnSpc>
              <a:spcBef>
                <a:spcPts val="105"/>
              </a:spcBef>
            </a:pPr>
            <a:r>
              <a:rPr sz="13300" spc="250" dirty="0">
                <a:solidFill>
                  <a:srgbClr val="B000E7"/>
                </a:solidFill>
              </a:rPr>
              <a:t>THANK</a:t>
            </a:r>
            <a:r>
              <a:rPr sz="13300" spc="204" dirty="0">
                <a:solidFill>
                  <a:srgbClr val="B000E7"/>
                </a:solidFill>
              </a:rPr>
              <a:t> </a:t>
            </a:r>
            <a:r>
              <a:rPr sz="13300" spc="470" dirty="0">
                <a:solidFill>
                  <a:srgbClr val="B000E7"/>
                </a:solidFill>
              </a:rPr>
              <a:t>YOU!</a:t>
            </a:r>
            <a:endParaRPr sz="13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pic>
        <p:nvPicPr>
          <p:cNvPr id="3" name="object 3"/>
          <p:cNvPicPr/>
          <p:nvPr/>
        </p:nvPicPr>
        <p:blipFill>
          <a:blip r:embed="rId3" cstate="print"/>
          <a:stretch>
            <a:fillRect/>
          </a:stretch>
        </p:blipFill>
        <p:spPr>
          <a:xfrm>
            <a:off x="0" y="0"/>
            <a:ext cx="1523999" cy="625290"/>
          </a:xfrm>
          <a:prstGeom prst="rect">
            <a:avLst/>
          </a:prstGeom>
        </p:spPr>
      </p:pic>
      <p:pic>
        <p:nvPicPr>
          <p:cNvPr id="4" name="object 4"/>
          <p:cNvPicPr/>
          <p:nvPr/>
        </p:nvPicPr>
        <p:blipFill>
          <a:blip r:embed="rId4" cstate="print"/>
          <a:stretch>
            <a:fillRect/>
          </a:stretch>
        </p:blipFill>
        <p:spPr>
          <a:xfrm>
            <a:off x="12787823" y="9258300"/>
            <a:ext cx="4010039" cy="1028699"/>
          </a:xfrm>
          <a:prstGeom prst="rect">
            <a:avLst/>
          </a:prstGeom>
        </p:spPr>
      </p:pic>
      <p:pic>
        <p:nvPicPr>
          <p:cNvPr id="5" name="object 5"/>
          <p:cNvPicPr/>
          <p:nvPr/>
        </p:nvPicPr>
        <p:blipFill>
          <a:blip r:embed="rId5" cstate="print"/>
          <a:stretch>
            <a:fillRect/>
          </a:stretch>
        </p:blipFill>
        <p:spPr>
          <a:xfrm>
            <a:off x="0" y="8506652"/>
            <a:ext cx="3067358" cy="1780347"/>
          </a:xfrm>
          <a:prstGeom prst="rect">
            <a:avLst/>
          </a:prstGeom>
        </p:spPr>
      </p:pic>
      <p:grpSp>
        <p:nvGrpSpPr>
          <p:cNvPr id="6" name="object 6"/>
          <p:cNvGrpSpPr/>
          <p:nvPr/>
        </p:nvGrpSpPr>
        <p:grpSpPr>
          <a:xfrm>
            <a:off x="11072744" y="0"/>
            <a:ext cx="7215505" cy="7332980"/>
            <a:chOff x="11072744" y="0"/>
            <a:chExt cx="7215505" cy="7332980"/>
          </a:xfrm>
        </p:grpSpPr>
        <p:pic>
          <p:nvPicPr>
            <p:cNvPr id="7" name="object 7"/>
            <p:cNvPicPr/>
            <p:nvPr/>
          </p:nvPicPr>
          <p:blipFill>
            <a:blip r:embed="rId6" cstate="print"/>
            <a:stretch>
              <a:fillRect/>
            </a:stretch>
          </p:blipFill>
          <p:spPr>
            <a:xfrm>
              <a:off x="14792980" y="0"/>
              <a:ext cx="3495019" cy="3094969"/>
            </a:xfrm>
            <a:prstGeom prst="rect">
              <a:avLst/>
            </a:prstGeom>
          </p:spPr>
        </p:pic>
        <p:pic>
          <p:nvPicPr>
            <p:cNvPr id="8" name="object 8"/>
            <p:cNvPicPr/>
            <p:nvPr/>
          </p:nvPicPr>
          <p:blipFill>
            <a:blip r:embed="rId7" cstate="print"/>
            <a:stretch>
              <a:fillRect/>
            </a:stretch>
          </p:blipFill>
          <p:spPr>
            <a:xfrm>
              <a:off x="11072744" y="3103442"/>
              <a:ext cx="6191249" cy="4229099"/>
            </a:xfrm>
            <a:prstGeom prst="rect">
              <a:avLst/>
            </a:prstGeom>
          </p:spPr>
        </p:pic>
      </p:grpSp>
      <p:sp>
        <p:nvSpPr>
          <p:cNvPr id="9" name="object 9"/>
          <p:cNvSpPr txBox="1">
            <a:spLocks noGrp="1"/>
          </p:cNvSpPr>
          <p:nvPr>
            <p:ph type="title"/>
          </p:nvPr>
        </p:nvSpPr>
        <p:spPr>
          <a:xfrm>
            <a:off x="575722" y="803096"/>
            <a:ext cx="2632075" cy="812165"/>
          </a:xfrm>
          <a:prstGeom prst="rect">
            <a:avLst/>
          </a:prstGeom>
        </p:spPr>
        <p:txBody>
          <a:bodyPr vert="horz" wrap="square" lIns="0" tIns="13970" rIns="0" bIns="0" rtlCol="0">
            <a:spAutoFit/>
          </a:bodyPr>
          <a:lstStyle/>
          <a:p>
            <a:pPr marL="12700">
              <a:lnSpc>
                <a:spcPct val="100000"/>
              </a:lnSpc>
              <a:spcBef>
                <a:spcPts val="110"/>
              </a:spcBef>
            </a:pPr>
            <a:r>
              <a:rPr spc="450" dirty="0"/>
              <a:t>G</a:t>
            </a:r>
            <a:r>
              <a:rPr spc="175" dirty="0"/>
              <a:t>i</a:t>
            </a:r>
            <a:r>
              <a:rPr spc="340" dirty="0"/>
              <a:t>t</a:t>
            </a:r>
            <a:r>
              <a:rPr spc="310" dirty="0"/>
              <a:t>H</a:t>
            </a:r>
            <a:r>
              <a:rPr spc="-75" dirty="0"/>
              <a:t>u</a:t>
            </a:r>
            <a:r>
              <a:rPr spc="260" dirty="0"/>
              <a:t>b</a:t>
            </a:r>
            <a:r>
              <a:rPr spc="140" dirty="0"/>
              <a:t>:</a:t>
            </a:r>
          </a:p>
        </p:txBody>
      </p:sp>
      <p:sp>
        <p:nvSpPr>
          <p:cNvPr id="10" name="object 10"/>
          <p:cNvSpPr txBox="1"/>
          <p:nvPr/>
        </p:nvSpPr>
        <p:spPr>
          <a:xfrm>
            <a:off x="575722" y="1731888"/>
            <a:ext cx="10252710" cy="6753859"/>
          </a:xfrm>
          <a:prstGeom prst="rect">
            <a:avLst/>
          </a:prstGeom>
        </p:spPr>
        <p:txBody>
          <a:bodyPr vert="horz" wrap="square" lIns="0" tIns="12065" rIns="0" bIns="0" rtlCol="0">
            <a:spAutoFit/>
          </a:bodyPr>
          <a:lstStyle/>
          <a:p>
            <a:pPr marL="12700" marR="5080" algn="just">
              <a:lnSpc>
                <a:spcPct val="121600"/>
              </a:lnSpc>
              <a:spcBef>
                <a:spcPts val="95"/>
              </a:spcBef>
            </a:pPr>
            <a:r>
              <a:rPr sz="3300" spc="85" dirty="0">
                <a:solidFill>
                  <a:srgbClr val="FFFFFF"/>
                </a:solidFill>
                <a:latin typeface="Microsoft Sans Serif"/>
                <a:cs typeface="Microsoft Sans Serif"/>
              </a:rPr>
              <a:t>GitHub </a:t>
            </a:r>
            <a:r>
              <a:rPr sz="3300" spc="20" dirty="0">
                <a:solidFill>
                  <a:srgbClr val="FFFFFF"/>
                </a:solidFill>
                <a:latin typeface="Microsoft Sans Serif"/>
                <a:cs typeface="Microsoft Sans Serif"/>
              </a:rPr>
              <a:t>is </a:t>
            </a:r>
            <a:r>
              <a:rPr sz="3300" spc="-40" dirty="0">
                <a:solidFill>
                  <a:srgbClr val="FFFFFF"/>
                </a:solidFill>
                <a:latin typeface="Microsoft Sans Serif"/>
                <a:cs typeface="Microsoft Sans Serif"/>
              </a:rPr>
              <a:t>a</a:t>
            </a:r>
            <a:r>
              <a:rPr sz="3300" spc="-35" dirty="0">
                <a:solidFill>
                  <a:srgbClr val="FFFFFF"/>
                </a:solidFill>
                <a:latin typeface="Microsoft Sans Serif"/>
                <a:cs typeface="Microsoft Sans Serif"/>
              </a:rPr>
              <a:t> </a:t>
            </a:r>
            <a:r>
              <a:rPr sz="3300" spc="165" dirty="0">
                <a:solidFill>
                  <a:srgbClr val="FFFFFF"/>
                </a:solidFill>
                <a:latin typeface="Microsoft Sans Serif"/>
                <a:cs typeface="Microsoft Sans Serif"/>
              </a:rPr>
              <a:t>web-based </a:t>
            </a:r>
            <a:r>
              <a:rPr sz="3300" spc="145" dirty="0">
                <a:solidFill>
                  <a:srgbClr val="FFFFFF"/>
                </a:solidFill>
                <a:latin typeface="Microsoft Sans Serif"/>
                <a:cs typeface="Microsoft Sans Serif"/>
              </a:rPr>
              <a:t>platform </a:t>
            </a:r>
            <a:r>
              <a:rPr sz="3300" spc="185" dirty="0">
                <a:solidFill>
                  <a:srgbClr val="FFFFFF"/>
                </a:solidFill>
                <a:latin typeface="Microsoft Sans Serif"/>
                <a:cs typeface="Microsoft Sans Serif"/>
              </a:rPr>
              <a:t>that </a:t>
            </a:r>
            <a:r>
              <a:rPr sz="3300" spc="45" dirty="0">
                <a:solidFill>
                  <a:srgbClr val="FFFFFF"/>
                </a:solidFill>
                <a:latin typeface="Microsoft Sans Serif"/>
                <a:cs typeface="Microsoft Sans Serif"/>
              </a:rPr>
              <a:t>serves </a:t>
            </a:r>
            <a:r>
              <a:rPr sz="3300" spc="-20" dirty="0">
                <a:solidFill>
                  <a:srgbClr val="FFFFFF"/>
                </a:solidFill>
                <a:latin typeface="Microsoft Sans Serif"/>
                <a:cs typeface="Microsoft Sans Serif"/>
              </a:rPr>
              <a:t>as </a:t>
            </a:r>
            <a:r>
              <a:rPr sz="3300" spc="-40" dirty="0">
                <a:solidFill>
                  <a:srgbClr val="FFFFFF"/>
                </a:solidFill>
                <a:latin typeface="Microsoft Sans Serif"/>
                <a:cs typeface="Microsoft Sans Serif"/>
              </a:rPr>
              <a:t>a </a:t>
            </a:r>
            <a:r>
              <a:rPr sz="3300" spc="-35" dirty="0">
                <a:solidFill>
                  <a:srgbClr val="FFFFFF"/>
                </a:solidFill>
                <a:latin typeface="Microsoft Sans Serif"/>
                <a:cs typeface="Microsoft Sans Serif"/>
              </a:rPr>
              <a:t> </a:t>
            </a:r>
            <a:r>
              <a:rPr sz="3300" spc="120" dirty="0">
                <a:solidFill>
                  <a:srgbClr val="FFFFFF"/>
                </a:solidFill>
                <a:latin typeface="Microsoft Sans Serif"/>
                <a:cs typeface="Microsoft Sans Serif"/>
              </a:rPr>
              <a:t>hub </a:t>
            </a:r>
            <a:r>
              <a:rPr sz="3300" spc="135" dirty="0">
                <a:solidFill>
                  <a:srgbClr val="FFFFFF"/>
                </a:solidFill>
                <a:latin typeface="Microsoft Sans Serif"/>
                <a:cs typeface="Microsoft Sans Serif"/>
              </a:rPr>
              <a:t>for </a:t>
            </a:r>
            <a:r>
              <a:rPr sz="3300" spc="90" dirty="0">
                <a:solidFill>
                  <a:srgbClr val="FFFFFF"/>
                </a:solidFill>
                <a:latin typeface="Microsoft Sans Serif"/>
                <a:cs typeface="Microsoft Sans Serif"/>
              </a:rPr>
              <a:t>developers </a:t>
            </a:r>
            <a:r>
              <a:rPr sz="3300" spc="245" dirty="0">
                <a:solidFill>
                  <a:srgbClr val="FFFFFF"/>
                </a:solidFill>
                <a:latin typeface="Microsoft Sans Serif"/>
                <a:cs typeface="Microsoft Sans Serif"/>
              </a:rPr>
              <a:t>to </a:t>
            </a:r>
            <a:r>
              <a:rPr sz="3300" spc="100" dirty="0">
                <a:solidFill>
                  <a:srgbClr val="FFFFFF"/>
                </a:solidFill>
                <a:latin typeface="Microsoft Sans Serif"/>
                <a:cs typeface="Microsoft Sans Serif"/>
              </a:rPr>
              <a:t>collaborate </a:t>
            </a:r>
            <a:r>
              <a:rPr sz="3300" spc="90" dirty="0">
                <a:solidFill>
                  <a:srgbClr val="FFFFFF"/>
                </a:solidFill>
                <a:latin typeface="Microsoft Sans Serif"/>
                <a:cs typeface="Microsoft Sans Serif"/>
              </a:rPr>
              <a:t>on </a:t>
            </a:r>
            <a:r>
              <a:rPr sz="3300" spc="145" dirty="0">
                <a:solidFill>
                  <a:srgbClr val="FFFFFF"/>
                </a:solidFill>
                <a:latin typeface="Microsoft Sans Serif"/>
                <a:cs typeface="Microsoft Sans Serif"/>
              </a:rPr>
              <a:t>projects </a:t>
            </a:r>
            <a:r>
              <a:rPr sz="3300" spc="30" dirty="0">
                <a:solidFill>
                  <a:srgbClr val="FFFFFF"/>
                </a:solidFill>
                <a:latin typeface="Microsoft Sans Serif"/>
                <a:cs typeface="Microsoft Sans Serif"/>
              </a:rPr>
              <a:t>using </a:t>
            </a:r>
            <a:r>
              <a:rPr sz="3300" spc="35" dirty="0">
                <a:solidFill>
                  <a:srgbClr val="FFFFFF"/>
                </a:solidFill>
                <a:latin typeface="Microsoft Sans Serif"/>
                <a:cs typeface="Microsoft Sans Serif"/>
              </a:rPr>
              <a:t> </a:t>
            </a:r>
            <a:r>
              <a:rPr sz="3300" spc="15" dirty="0">
                <a:solidFill>
                  <a:srgbClr val="FFFFFF"/>
                </a:solidFill>
                <a:latin typeface="Microsoft Sans Serif"/>
                <a:cs typeface="Microsoft Sans Serif"/>
              </a:rPr>
              <a:t>Git.</a:t>
            </a:r>
            <a:r>
              <a:rPr sz="3300" spc="20" dirty="0">
                <a:solidFill>
                  <a:srgbClr val="FFFFFF"/>
                </a:solidFill>
                <a:latin typeface="Microsoft Sans Serif"/>
                <a:cs typeface="Microsoft Sans Serif"/>
              </a:rPr>
              <a:t> </a:t>
            </a:r>
            <a:r>
              <a:rPr sz="3300" spc="105" dirty="0">
                <a:solidFill>
                  <a:srgbClr val="FFFFFF"/>
                </a:solidFill>
                <a:latin typeface="Microsoft Sans Serif"/>
                <a:cs typeface="Microsoft Sans Serif"/>
              </a:rPr>
              <a:t>It </a:t>
            </a:r>
            <a:r>
              <a:rPr sz="3300" spc="110" dirty="0">
                <a:solidFill>
                  <a:srgbClr val="FFFFFF"/>
                </a:solidFill>
                <a:latin typeface="Microsoft Sans Serif"/>
                <a:cs typeface="Microsoft Sans Serif"/>
              </a:rPr>
              <a:t>provides </a:t>
            </a:r>
            <a:r>
              <a:rPr sz="3300" spc="-40" dirty="0">
                <a:solidFill>
                  <a:srgbClr val="FFFFFF"/>
                </a:solidFill>
                <a:latin typeface="Microsoft Sans Serif"/>
                <a:cs typeface="Microsoft Sans Serif"/>
              </a:rPr>
              <a:t>a</a:t>
            </a:r>
            <a:r>
              <a:rPr sz="3300" spc="-35" dirty="0">
                <a:solidFill>
                  <a:srgbClr val="FFFFFF"/>
                </a:solidFill>
                <a:latin typeface="Microsoft Sans Serif"/>
                <a:cs typeface="Microsoft Sans Serif"/>
              </a:rPr>
              <a:t> </a:t>
            </a:r>
            <a:r>
              <a:rPr sz="3300" spc="80" dirty="0">
                <a:solidFill>
                  <a:srgbClr val="FFFFFF"/>
                </a:solidFill>
                <a:latin typeface="Microsoft Sans Serif"/>
                <a:cs typeface="Microsoft Sans Serif"/>
              </a:rPr>
              <a:t>centralized</a:t>
            </a:r>
            <a:r>
              <a:rPr sz="3300" spc="85" dirty="0">
                <a:solidFill>
                  <a:srgbClr val="FFFFFF"/>
                </a:solidFill>
                <a:latin typeface="Microsoft Sans Serif"/>
                <a:cs typeface="Microsoft Sans Serif"/>
              </a:rPr>
              <a:t> </a:t>
            </a:r>
            <a:r>
              <a:rPr sz="3300" spc="110" dirty="0">
                <a:solidFill>
                  <a:srgbClr val="FFFFFF"/>
                </a:solidFill>
                <a:latin typeface="Microsoft Sans Serif"/>
                <a:cs typeface="Microsoft Sans Serif"/>
              </a:rPr>
              <a:t>location </a:t>
            </a:r>
            <a:r>
              <a:rPr sz="3300" spc="135" dirty="0">
                <a:solidFill>
                  <a:srgbClr val="FFFFFF"/>
                </a:solidFill>
                <a:latin typeface="Microsoft Sans Serif"/>
                <a:cs typeface="Microsoft Sans Serif"/>
              </a:rPr>
              <a:t>for </a:t>
            </a:r>
            <a:r>
              <a:rPr sz="3300" spc="40" dirty="0">
                <a:solidFill>
                  <a:srgbClr val="FFFFFF"/>
                </a:solidFill>
                <a:latin typeface="Microsoft Sans Serif"/>
                <a:cs typeface="Microsoft Sans Serif"/>
              </a:rPr>
              <a:t>storing, </a:t>
            </a:r>
            <a:r>
              <a:rPr sz="3300" spc="45" dirty="0">
                <a:solidFill>
                  <a:srgbClr val="FFFFFF"/>
                </a:solidFill>
                <a:latin typeface="Microsoft Sans Serif"/>
                <a:cs typeface="Microsoft Sans Serif"/>
              </a:rPr>
              <a:t> </a:t>
            </a:r>
            <a:r>
              <a:rPr sz="3300" spc="-10" dirty="0">
                <a:solidFill>
                  <a:srgbClr val="FFFFFF"/>
                </a:solidFill>
                <a:latin typeface="Microsoft Sans Serif"/>
                <a:cs typeface="Microsoft Sans Serif"/>
              </a:rPr>
              <a:t>managing,</a:t>
            </a:r>
            <a:r>
              <a:rPr sz="3300" spc="-5" dirty="0">
                <a:solidFill>
                  <a:srgbClr val="FFFFFF"/>
                </a:solidFill>
                <a:latin typeface="Microsoft Sans Serif"/>
                <a:cs typeface="Microsoft Sans Serif"/>
              </a:rPr>
              <a:t> </a:t>
            </a:r>
            <a:r>
              <a:rPr sz="3300" spc="85" dirty="0">
                <a:solidFill>
                  <a:srgbClr val="FFFFFF"/>
                </a:solidFill>
                <a:latin typeface="Microsoft Sans Serif"/>
                <a:cs typeface="Microsoft Sans Serif"/>
              </a:rPr>
              <a:t>and</a:t>
            </a:r>
            <a:r>
              <a:rPr sz="3300" spc="90" dirty="0">
                <a:solidFill>
                  <a:srgbClr val="FFFFFF"/>
                </a:solidFill>
                <a:latin typeface="Microsoft Sans Serif"/>
                <a:cs typeface="Microsoft Sans Serif"/>
              </a:rPr>
              <a:t> </a:t>
            </a:r>
            <a:r>
              <a:rPr sz="3300" spc="30" dirty="0">
                <a:solidFill>
                  <a:srgbClr val="FFFFFF"/>
                </a:solidFill>
                <a:latin typeface="Microsoft Sans Serif"/>
                <a:cs typeface="Microsoft Sans Serif"/>
              </a:rPr>
              <a:t>sharing</a:t>
            </a:r>
            <a:r>
              <a:rPr sz="3300" spc="35" dirty="0">
                <a:solidFill>
                  <a:srgbClr val="FFFFFF"/>
                </a:solidFill>
                <a:latin typeface="Microsoft Sans Serif"/>
                <a:cs typeface="Microsoft Sans Serif"/>
              </a:rPr>
              <a:t> </a:t>
            </a:r>
            <a:r>
              <a:rPr sz="3300" spc="75" dirty="0">
                <a:solidFill>
                  <a:srgbClr val="FFFFFF"/>
                </a:solidFill>
                <a:latin typeface="Microsoft Sans Serif"/>
                <a:cs typeface="Microsoft Sans Serif"/>
              </a:rPr>
              <a:t>code.</a:t>
            </a:r>
            <a:r>
              <a:rPr sz="3300" spc="80" dirty="0">
                <a:solidFill>
                  <a:srgbClr val="FFFFFF"/>
                </a:solidFill>
                <a:latin typeface="Microsoft Sans Serif"/>
                <a:cs typeface="Microsoft Sans Serif"/>
              </a:rPr>
              <a:t> </a:t>
            </a:r>
            <a:r>
              <a:rPr sz="3300" spc="-10" dirty="0">
                <a:solidFill>
                  <a:srgbClr val="FFFFFF"/>
                </a:solidFill>
                <a:latin typeface="Microsoft Sans Serif"/>
                <a:cs typeface="Microsoft Sans Serif"/>
              </a:rPr>
              <a:t>Users</a:t>
            </a:r>
            <a:r>
              <a:rPr sz="3300" spc="-5" dirty="0">
                <a:solidFill>
                  <a:srgbClr val="FFFFFF"/>
                </a:solidFill>
                <a:latin typeface="Microsoft Sans Serif"/>
                <a:cs typeface="Microsoft Sans Serif"/>
              </a:rPr>
              <a:t> </a:t>
            </a:r>
            <a:r>
              <a:rPr sz="3300" spc="85" dirty="0">
                <a:solidFill>
                  <a:srgbClr val="FFFFFF"/>
                </a:solidFill>
                <a:latin typeface="Microsoft Sans Serif"/>
                <a:cs typeface="Microsoft Sans Serif"/>
              </a:rPr>
              <a:t>can</a:t>
            </a:r>
            <a:r>
              <a:rPr sz="3300" spc="90" dirty="0">
                <a:solidFill>
                  <a:srgbClr val="FFFFFF"/>
                </a:solidFill>
                <a:latin typeface="Microsoft Sans Serif"/>
                <a:cs typeface="Microsoft Sans Serif"/>
              </a:rPr>
              <a:t> </a:t>
            </a:r>
            <a:r>
              <a:rPr sz="3300" spc="125" dirty="0">
                <a:solidFill>
                  <a:srgbClr val="FFFFFF"/>
                </a:solidFill>
                <a:latin typeface="Microsoft Sans Serif"/>
                <a:cs typeface="Microsoft Sans Serif"/>
              </a:rPr>
              <a:t>create </a:t>
            </a:r>
            <a:r>
              <a:rPr sz="3300" spc="130" dirty="0">
                <a:solidFill>
                  <a:srgbClr val="FFFFFF"/>
                </a:solidFill>
                <a:latin typeface="Microsoft Sans Serif"/>
                <a:cs typeface="Microsoft Sans Serif"/>
              </a:rPr>
              <a:t> </a:t>
            </a:r>
            <a:r>
              <a:rPr sz="3300" spc="100" dirty="0">
                <a:solidFill>
                  <a:srgbClr val="FFFFFF"/>
                </a:solidFill>
                <a:latin typeface="Microsoft Sans Serif"/>
                <a:cs typeface="Microsoft Sans Serif"/>
              </a:rPr>
              <a:t>repositories </a:t>
            </a:r>
            <a:r>
              <a:rPr sz="3300" spc="245" dirty="0">
                <a:solidFill>
                  <a:srgbClr val="FFFFFF"/>
                </a:solidFill>
                <a:latin typeface="Microsoft Sans Serif"/>
                <a:cs typeface="Microsoft Sans Serif"/>
              </a:rPr>
              <a:t>to </a:t>
            </a:r>
            <a:r>
              <a:rPr sz="3300" spc="135" dirty="0">
                <a:solidFill>
                  <a:srgbClr val="FFFFFF"/>
                </a:solidFill>
                <a:latin typeface="Microsoft Sans Serif"/>
                <a:cs typeface="Microsoft Sans Serif"/>
              </a:rPr>
              <a:t>host </a:t>
            </a:r>
            <a:r>
              <a:rPr sz="3300" spc="120" dirty="0">
                <a:solidFill>
                  <a:srgbClr val="FFFFFF"/>
                </a:solidFill>
                <a:latin typeface="Microsoft Sans Serif"/>
                <a:cs typeface="Microsoft Sans Serif"/>
              </a:rPr>
              <a:t>their </a:t>
            </a:r>
            <a:r>
              <a:rPr sz="3300" spc="90" dirty="0">
                <a:solidFill>
                  <a:srgbClr val="FFFFFF"/>
                </a:solidFill>
                <a:latin typeface="Microsoft Sans Serif"/>
                <a:cs typeface="Microsoft Sans Serif"/>
              </a:rPr>
              <a:t>projects, </a:t>
            </a:r>
            <a:r>
              <a:rPr sz="3300" spc="135" dirty="0">
                <a:solidFill>
                  <a:srgbClr val="FFFFFF"/>
                </a:solidFill>
                <a:latin typeface="Microsoft Sans Serif"/>
                <a:cs typeface="Microsoft Sans Serif"/>
              </a:rPr>
              <a:t>track </a:t>
            </a:r>
            <a:r>
              <a:rPr sz="3300" spc="50" dirty="0">
                <a:solidFill>
                  <a:srgbClr val="FFFFFF"/>
                </a:solidFill>
                <a:latin typeface="Microsoft Sans Serif"/>
                <a:cs typeface="Microsoft Sans Serif"/>
              </a:rPr>
              <a:t>changes </a:t>
            </a:r>
            <a:r>
              <a:rPr sz="3300" spc="55" dirty="0">
                <a:solidFill>
                  <a:srgbClr val="FFFFFF"/>
                </a:solidFill>
                <a:latin typeface="Microsoft Sans Serif"/>
                <a:cs typeface="Microsoft Sans Serif"/>
              </a:rPr>
              <a:t> </a:t>
            </a:r>
            <a:r>
              <a:rPr sz="3300" spc="105" dirty="0">
                <a:solidFill>
                  <a:srgbClr val="FFFFFF"/>
                </a:solidFill>
                <a:latin typeface="Microsoft Sans Serif"/>
                <a:cs typeface="Microsoft Sans Serif"/>
              </a:rPr>
              <a:t>through</a:t>
            </a:r>
            <a:r>
              <a:rPr sz="3300" spc="110" dirty="0">
                <a:solidFill>
                  <a:srgbClr val="FFFFFF"/>
                </a:solidFill>
                <a:latin typeface="Microsoft Sans Serif"/>
                <a:cs typeface="Microsoft Sans Serif"/>
              </a:rPr>
              <a:t> Git</a:t>
            </a:r>
            <a:r>
              <a:rPr sz="3300" spc="114" dirty="0">
                <a:solidFill>
                  <a:srgbClr val="FFFFFF"/>
                </a:solidFill>
                <a:latin typeface="Microsoft Sans Serif"/>
                <a:cs typeface="Microsoft Sans Serif"/>
              </a:rPr>
              <a:t> </a:t>
            </a:r>
            <a:r>
              <a:rPr sz="3300" spc="60" dirty="0">
                <a:solidFill>
                  <a:srgbClr val="FFFFFF"/>
                </a:solidFill>
                <a:latin typeface="Microsoft Sans Serif"/>
                <a:cs typeface="Microsoft Sans Serif"/>
              </a:rPr>
              <a:t>version</a:t>
            </a:r>
            <a:r>
              <a:rPr sz="3300" spc="65" dirty="0">
                <a:solidFill>
                  <a:srgbClr val="FFFFFF"/>
                </a:solidFill>
                <a:latin typeface="Microsoft Sans Serif"/>
                <a:cs typeface="Microsoft Sans Serif"/>
              </a:rPr>
              <a:t> </a:t>
            </a:r>
            <a:r>
              <a:rPr sz="3300" spc="80" dirty="0">
                <a:solidFill>
                  <a:srgbClr val="FFFFFF"/>
                </a:solidFill>
                <a:latin typeface="Microsoft Sans Serif"/>
                <a:cs typeface="Microsoft Sans Serif"/>
              </a:rPr>
              <a:t>control,</a:t>
            </a:r>
            <a:r>
              <a:rPr sz="3300" spc="85" dirty="0">
                <a:solidFill>
                  <a:srgbClr val="FFFFFF"/>
                </a:solidFill>
                <a:latin typeface="Microsoft Sans Serif"/>
                <a:cs typeface="Microsoft Sans Serif"/>
              </a:rPr>
              <a:t> and</a:t>
            </a:r>
            <a:r>
              <a:rPr sz="3300" spc="90" dirty="0">
                <a:solidFill>
                  <a:srgbClr val="FFFFFF"/>
                </a:solidFill>
                <a:latin typeface="Microsoft Sans Serif"/>
                <a:cs typeface="Microsoft Sans Serif"/>
              </a:rPr>
              <a:t> </a:t>
            </a:r>
            <a:r>
              <a:rPr sz="3300" spc="114" dirty="0">
                <a:solidFill>
                  <a:srgbClr val="FFFFFF"/>
                </a:solidFill>
                <a:latin typeface="Microsoft Sans Serif"/>
                <a:cs typeface="Microsoft Sans Serif"/>
              </a:rPr>
              <a:t>facilitate </a:t>
            </a:r>
            <a:r>
              <a:rPr sz="3300" spc="120" dirty="0">
                <a:solidFill>
                  <a:srgbClr val="FFFFFF"/>
                </a:solidFill>
                <a:latin typeface="Microsoft Sans Serif"/>
                <a:cs typeface="Microsoft Sans Serif"/>
              </a:rPr>
              <a:t> </a:t>
            </a:r>
            <a:r>
              <a:rPr sz="3300" spc="95" dirty="0">
                <a:solidFill>
                  <a:srgbClr val="FFFFFF"/>
                </a:solidFill>
                <a:latin typeface="Microsoft Sans Serif"/>
                <a:cs typeface="Microsoft Sans Serif"/>
              </a:rPr>
              <a:t>collaboration</a:t>
            </a:r>
            <a:r>
              <a:rPr sz="3300" spc="100" dirty="0">
                <a:solidFill>
                  <a:srgbClr val="FFFFFF"/>
                </a:solidFill>
                <a:latin typeface="Microsoft Sans Serif"/>
                <a:cs typeface="Microsoft Sans Serif"/>
              </a:rPr>
              <a:t> </a:t>
            </a:r>
            <a:r>
              <a:rPr sz="3300" spc="220" dirty="0">
                <a:solidFill>
                  <a:srgbClr val="FFFFFF"/>
                </a:solidFill>
                <a:latin typeface="Microsoft Sans Serif"/>
                <a:cs typeface="Microsoft Sans Serif"/>
              </a:rPr>
              <a:t>by </a:t>
            </a:r>
            <a:r>
              <a:rPr sz="3300" spc="30" dirty="0">
                <a:solidFill>
                  <a:srgbClr val="FFFFFF"/>
                </a:solidFill>
                <a:latin typeface="Microsoft Sans Serif"/>
                <a:cs typeface="Microsoft Sans Serif"/>
              </a:rPr>
              <a:t>allowing</a:t>
            </a:r>
            <a:r>
              <a:rPr sz="3300" spc="35" dirty="0">
                <a:solidFill>
                  <a:srgbClr val="FFFFFF"/>
                </a:solidFill>
                <a:latin typeface="Microsoft Sans Serif"/>
                <a:cs typeface="Microsoft Sans Serif"/>
              </a:rPr>
              <a:t> </a:t>
            </a:r>
            <a:r>
              <a:rPr sz="3300" spc="114" dirty="0">
                <a:solidFill>
                  <a:srgbClr val="FFFFFF"/>
                </a:solidFill>
                <a:latin typeface="Microsoft Sans Serif"/>
                <a:cs typeface="Microsoft Sans Serif"/>
              </a:rPr>
              <a:t>multiple </a:t>
            </a:r>
            <a:r>
              <a:rPr sz="3300" spc="150" dirty="0">
                <a:solidFill>
                  <a:srgbClr val="FFFFFF"/>
                </a:solidFill>
                <a:latin typeface="Microsoft Sans Serif"/>
                <a:cs typeface="Microsoft Sans Serif"/>
              </a:rPr>
              <a:t>contributors </a:t>
            </a:r>
            <a:r>
              <a:rPr sz="3300" spc="245" dirty="0">
                <a:solidFill>
                  <a:srgbClr val="FFFFFF"/>
                </a:solidFill>
                <a:latin typeface="Microsoft Sans Serif"/>
                <a:cs typeface="Microsoft Sans Serif"/>
              </a:rPr>
              <a:t>to </a:t>
            </a:r>
            <a:r>
              <a:rPr sz="3300" spc="250" dirty="0">
                <a:solidFill>
                  <a:srgbClr val="FFFFFF"/>
                </a:solidFill>
                <a:latin typeface="Microsoft Sans Serif"/>
                <a:cs typeface="Microsoft Sans Serif"/>
              </a:rPr>
              <a:t> </a:t>
            </a:r>
            <a:r>
              <a:rPr sz="3300" spc="90" dirty="0">
                <a:solidFill>
                  <a:srgbClr val="FFFFFF"/>
                </a:solidFill>
                <a:latin typeface="Microsoft Sans Serif"/>
                <a:cs typeface="Microsoft Sans Serif"/>
              </a:rPr>
              <a:t>work on </a:t>
            </a:r>
            <a:r>
              <a:rPr sz="3300" spc="155" dirty="0">
                <a:solidFill>
                  <a:srgbClr val="FFFFFF"/>
                </a:solidFill>
                <a:latin typeface="Microsoft Sans Serif"/>
                <a:cs typeface="Microsoft Sans Serif"/>
              </a:rPr>
              <a:t>the </a:t>
            </a:r>
            <a:r>
              <a:rPr sz="3300" spc="55" dirty="0">
                <a:solidFill>
                  <a:srgbClr val="FFFFFF"/>
                </a:solidFill>
                <a:latin typeface="Microsoft Sans Serif"/>
                <a:cs typeface="Microsoft Sans Serif"/>
              </a:rPr>
              <a:t>same </a:t>
            </a:r>
            <a:r>
              <a:rPr sz="3300" spc="70" dirty="0">
                <a:solidFill>
                  <a:srgbClr val="FFFFFF"/>
                </a:solidFill>
                <a:latin typeface="Microsoft Sans Serif"/>
                <a:cs typeface="Microsoft Sans Serif"/>
              </a:rPr>
              <a:t>codebase. </a:t>
            </a:r>
            <a:r>
              <a:rPr sz="3300" spc="85" dirty="0">
                <a:solidFill>
                  <a:srgbClr val="FFFFFF"/>
                </a:solidFill>
                <a:latin typeface="Microsoft Sans Serif"/>
                <a:cs typeface="Microsoft Sans Serif"/>
              </a:rPr>
              <a:t>GitHub </a:t>
            </a:r>
            <a:r>
              <a:rPr sz="3300" spc="105" dirty="0">
                <a:solidFill>
                  <a:srgbClr val="FFFFFF"/>
                </a:solidFill>
                <a:latin typeface="Microsoft Sans Serif"/>
                <a:cs typeface="Microsoft Sans Serif"/>
              </a:rPr>
              <a:t>offers </a:t>
            </a:r>
            <a:r>
              <a:rPr sz="3300" spc="95" dirty="0">
                <a:solidFill>
                  <a:srgbClr val="FFFFFF"/>
                </a:solidFill>
                <a:latin typeface="Microsoft Sans Serif"/>
                <a:cs typeface="Microsoft Sans Serif"/>
              </a:rPr>
              <a:t>features </a:t>
            </a:r>
            <a:r>
              <a:rPr sz="3300" spc="-865" dirty="0">
                <a:solidFill>
                  <a:srgbClr val="FFFFFF"/>
                </a:solidFill>
                <a:latin typeface="Microsoft Sans Serif"/>
                <a:cs typeface="Microsoft Sans Serif"/>
              </a:rPr>
              <a:t> </a:t>
            </a:r>
            <a:r>
              <a:rPr sz="3300" spc="20" dirty="0">
                <a:solidFill>
                  <a:srgbClr val="FFFFFF"/>
                </a:solidFill>
                <a:latin typeface="Microsoft Sans Serif"/>
                <a:cs typeface="Microsoft Sans Serif"/>
              </a:rPr>
              <a:t>like</a:t>
            </a:r>
            <a:r>
              <a:rPr sz="3300" spc="25" dirty="0">
                <a:solidFill>
                  <a:srgbClr val="FFFFFF"/>
                </a:solidFill>
                <a:latin typeface="Microsoft Sans Serif"/>
                <a:cs typeface="Microsoft Sans Serif"/>
              </a:rPr>
              <a:t> </a:t>
            </a:r>
            <a:r>
              <a:rPr sz="3300" spc="30" dirty="0">
                <a:solidFill>
                  <a:srgbClr val="FFFFFF"/>
                </a:solidFill>
                <a:latin typeface="Microsoft Sans Serif"/>
                <a:cs typeface="Microsoft Sans Serif"/>
              </a:rPr>
              <a:t>issue</a:t>
            </a:r>
            <a:r>
              <a:rPr sz="3300" spc="35" dirty="0">
                <a:solidFill>
                  <a:srgbClr val="FFFFFF"/>
                </a:solidFill>
                <a:latin typeface="Microsoft Sans Serif"/>
                <a:cs typeface="Microsoft Sans Serif"/>
              </a:rPr>
              <a:t> </a:t>
            </a:r>
            <a:r>
              <a:rPr sz="3300" spc="45" dirty="0">
                <a:solidFill>
                  <a:srgbClr val="FFFFFF"/>
                </a:solidFill>
                <a:latin typeface="Microsoft Sans Serif"/>
                <a:cs typeface="Microsoft Sans Serif"/>
              </a:rPr>
              <a:t>tracking, </a:t>
            </a:r>
            <a:r>
              <a:rPr sz="3300" spc="65" dirty="0">
                <a:solidFill>
                  <a:srgbClr val="FFFFFF"/>
                </a:solidFill>
                <a:latin typeface="Microsoft Sans Serif"/>
                <a:cs typeface="Microsoft Sans Serif"/>
              </a:rPr>
              <a:t>pull </a:t>
            </a:r>
            <a:r>
              <a:rPr sz="3300" spc="60" dirty="0">
                <a:solidFill>
                  <a:srgbClr val="FFFFFF"/>
                </a:solidFill>
                <a:latin typeface="Microsoft Sans Serif"/>
                <a:cs typeface="Microsoft Sans Serif"/>
              </a:rPr>
              <a:t>requests, </a:t>
            </a:r>
            <a:r>
              <a:rPr sz="3300" spc="85" dirty="0">
                <a:solidFill>
                  <a:srgbClr val="FFFFFF"/>
                </a:solidFill>
                <a:latin typeface="Microsoft Sans Serif"/>
                <a:cs typeface="Microsoft Sans Serif"/>
              </a:rPr>
              <a:t>and </a:t>
            </a:r>
            <a:r>
              <a:rPr sz="3300" spc="40" dirty="0">
                <a:solidFill>
                  <a:srgbClr val="FFFFFF"/>
                </a:solidFill>
                <a:latin typeface="Microsoft Sans Serif"/>
                <a:cs typeface="Microsoft Sans Serif"/>
              </a:rPr>
              <a:t>discussions, </a:t>
            </a:r>
            <a:r>
              <a:rPr sz="3300" spc="45" dirty="0">
                <a:solidFill>
                  <a:srgbClr val="FFFFFF"/>
                </a:solidFill>
                <a:latin typeface="Microsoft Sans Serif"/>
                <a:cs typeface="Microsoft Sans Serif"/>
              </a:rPr>
              <a:t> making </a:t>
            </a:r>
            <a:r>
              <a:rPr sz="3300" spc="200" dirty="0">
                <a:solidFill>
                  <a:srgbClr val="FFFFFF"/>
                </a:solidFill>
                <a:latin typeface="Microsoft Sans Serif"/>
                <a:cs typeface="Microsoft Sans Serif"/>
              </a:rPr>
              <a:t>it </a:t>
            </a:r>
            <a:r>
              <a:rPr sz="3300" spc="-40" dirty="0">
                <a:solidFill>
                  <a:srgbClr val="FFFFFF"/>
                </a:solidFill>
                <a:latin typeface="Microsoft Sans Serif"/>
                <a:cs typeface="Microsoft Sans Serif"/>
              </a:rPr>
              <a:t>a </a:t>
            </a:r>
            <a:r>
              <a:rPr sz="3300" spc="105" dirty="0">
                <a:solidFill>
                  <a:srgbClr val="FFFFFF"/>
                </a:solidFill>
                <a:latin typeface="Microsoft Sans Serif"/>
                <a:cs typeface="Microsoft Sans Serif"/>
              </a:rPr>
              <a:t>powerful </a:t>
            </a:r>
            <a:r>
              <a:rPr sz="3300" spc="145" dirty="0">
                <a:solidFill>
                  <a:srgbClr val="FFFFFF"/>
                </a:solidFill>
                <a:latin typeface="Microsoft Sans Serif"/>
                <a:cs typeface="Microsoft Sans Serif"/>
              </a:rPr>
              <a:t>tool </a:t>
            </a:r>
            <a:r>
              <a:rPr sz="3300" spc="135" dirty="0">
                <a:solidFill>
                  <a:srgbClr val="FFFFFF"/>
                </a:solidFill>
                <a:latin typeface="Microsoft Sans Serif"/>
                <a:cs typeface="Microsoft Sans Serif"/>
              </a:rPr>
              <a:t>for </a:t>
            </a:r>
            <a:r>
              <a:rPr sz="3300" spc="165" dirty="0">
                <a:solidFill>
                  <a:srgbClr val="FFFFFF"/>
                </a:solidFill>
                <a:latin typeface="Microsoft Sans Serif"/>
                <a:cs typeface="Microsoft Sans Serif"/>
              </a:rPr>
              <a:t>team-based </a:t>
            </a:r>
            <a:r>
              <a:rPr sz="3300" spc="110" dirty="0">
                <a:solidFill>
                  <a:srgbClr val="FFFFFF"/>
                </a:solidFill>
                <a:latin typeface="Microsoft Sans Serif"/>
                <a:cs typeface="Microsoft Sans Serif"/>
              </a:rPr>
              <a:t>software </a:t>
            </a:r>
            <a:r>
              <a:rPr sz="3300" spc="114" dirty="0">
                <a:solidFill>
                  <a:srgbClr val="FFFFFF"/>
                </a:solidFill>
                <a:latin typeface="Microsoft Sans Serif"/>
                <a:cs typeface="Microsoft Sans Serif"/>
              </a:rPr>
              <a:t> </a:t>
            </a:r>
            <a:r>
              <a:rPr sz="3300" spc="130" dirty="0">
                <a:solidFill>
                  <a:srgbClr val="FFFFFF"/>
                </a:solidFill>
                <a:latin typeface="Microsoft Sans Serif"/>
                <a:cs typeface="Microsoft Sans Serif"/>
              </a:rPr>
              <a:t>development</a:t>
            </a:r>
            <a:r>
              <a:rPr sz="3300" spc="-5" dirty="0">
                <a:solidFill>
                  <a:srgbClr val="FFFFFF"/>
                </a:solidFill>
                <a:latin typeface="Microsoft Sans Serif"/>
                <a:cs typeface="Microsoft Sans Serif"/>
              </a:rPr>
              <a:t> </a:t>
            </a:r>
            <a:r>
              <a:rPr sz="3300" spc="85" dirty="0">
                <a:solidFill>
                  <a:srgbClr val="FFFFFF"/>
                </a:solidFill>
                <a:latin typeface="Microsoft Sans Serif"/>
                <a:cs typeface="Microsoft Sans Serif"/>
              </a:rPr>
              <a:t>and</a:t>
            </a:r>
            <a:r>
              <a:rPr sz="3300" spc="-5" dirty="0">
                <a:solidFill>
                  <a:srgbClr val="FFFFFF"/>
                </a:solidFill>
                <a:latin typeface="Microsoft Sans Serif"/>
                <a:cs typeface="Microsoft Sans Serif"/>
              </a:rPr>
              <a:t> </a:t>
            </a:r>
            <a:r>
              <a:rPr sz="3300" spc="150" dirty="0">
                <a:solidFill>
                  <a:srgbClr val="FFFFFF"/>
                </a:solidFill>
                <a:latin typeface="Microsoft Sans Serif"/>
                <a:cs typeface="Microsoft Sans Serif"/>
              </a:rPr>
              <a:t>open-source</a:t>
            </a:r>
            <a:r>
              <a:rPr sz="3300" dirty="0">
                <a:solidFill>
                  <a:srgbClr val="FFFFFF"/>
                </a:solidFill>
                <a:latin typeface="Microsoft Sans Serif"/>
                <a:cs typeface="Microsoft Sans Serif"/>
              </a:rPr>
              <a:t> </a:t>
            </a:r>
            <a:r>
              <a:rPr sz="3300" spc="100" dirty="0">
                <a:solidFill>
                  <a:srgbClr val="FFFFFF"/>
                </a:solidFill>
                <a:latin typeface="Microsoft Sans Serif"/>
                <a:cs typeface="Microsoft Sans Serif"/>
              </a:rPr>
              <a:t>projects.</a:t>
            </a:r>
            <a:endParaRPr sz="3300">
              <a:latin typeface="Microsoft Sans Serif"/>
              <a:cs typeface="Microsoft Sans Serif"/>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4cbbfe3-b505-4e06-bbe4-acd61cdbdab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5287CBA39AFF4EB8D75792CFFE0FE4" ma:contentTypeVersion="5" ma:contentTypeDescription="Create a new document." ma:contentTypeScope="" ma:versionID="4d9ebbe9fc16d7148a5c6e7169c3e98d">
  <xsd:schema xmlns:xsd="http://www.w3.org/2001/XMLSchema" xmlns:xs="http://www.w3.org/2001/XMLSchema" xmlns:p="http://schemas.microsoft.com/office/2006/metadata/properties" xmlns:ns3="a4cbbfe3-b505-4e06-bbe4-acd61cdbdab0" targetNamespace="http://schemas.microsoft.com/office/2006/metadata/properties" ma:root="true" ma:fieldsID="7c493bd0deac21bd26627ea147289823" ns3:_="">
    <xsd:import namespace="a4cbbfe3-b505-4e06-bbe4-acd61cdbdab0"/>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cbbfe3-b505-4e06-bbe4-acd61cdbda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31659C-971C-4C43-B747-D713967FA631}">
  <ds:schemaRef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schemas.microsoft.com/office/2006/metadata/properties"/>
    <ds:schemaRef ds:uri="a4cbbfe3-b505-4e06-bbe4-acd61cdbdab0"/>
    <ds:schemaRef ds:uri="http://purl.org/dc/dcmitype/"/>
    <ds:schemaRef ds:uri="http://purl.org/dc/terms/"/>
  </ds:schemaRefs>
</ds:datastoreItem>
</file>

<file path=customXml/itemProps2.xml><?xml version="1.0" encoding="utf-8"?>
<ds:datastoreItem xmlns:ds="http://schemas.openxmlformats.org/officeDocument/2006/customXml" ds:itemID="{3040D420-5938-448D-BAC9-55E448DCA8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cbbfe3-b505-4e06-bbe4-acd61cdbda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049D50-4685-4F19-A026-00E2B4FD63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TotalTime>
  <Words>2278</Words>
  <Application>Microsoft Office PowerPoint</Application>
  <PresentationFormat>Custom</PresentationFormat>
  <Paragraphs>151</Paragraphs>
  <Slides>87</Slides>
  <Notes>1</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Office Theme</vt:lpstr>
      <vt:lpstr>INTRODUCTION TO GIT &amp; GITHUB</vt:lpstr>
      <vt:lpstr>PowerPoint Presentation</vt:lpstr>
      <vt:lpstr>Overview</vt:lpstr>
      <vt:lpstr>What is Version Control System ? A version control system (VCS) is a software tool that tracks changes to files and code  over time, allowing multiple users to collaborate on a project efficiently. It records  modifications, provides a history of changes, facilitates branching and merging, and  enables reverting to previous versions. This ensures a structured and organized  approach to development, enhancing collaboration, and preserving a reliable project  history.</vt:lpstr>
      <vt:lpstr>Types of Version Control System</vt:lpstr>
      <vt:lpstr>Distributed Version Control System:</vt:lpstr>
      <vt:lpstr>Git: Git is a version control system that is used for tracking changes in computer  files and coordinating work on those files among multiple people. It is a  distributed version control system, which means that it allows multiple users  to work on the same files simultaneously and keeps track of changes made to  the files by each user. Git is widely used in software development and has  become a standard tool for collaborating on code.</vt:lpstr>
      <vt:lpstr>Characteristics of Git:</vt:lpstr>
      <vt:lpstr>GitHub:</vt:lpstr>
      <vt:lpstr>Difference</vt:lpstr>
      <vt:lpstr>PowerPoint Presentation</vt:lpstr>
      <vt:lpstr>PowerPoint Presentation</vt:lpstr>
      <vt:lpstr>2. On the GitHub homepage, you'll see a "Sign up" form. Enter your desired  email address and password.</vt:lpstr>
      <vt:lpstr>PowerPoint Presentation</vt:lpstr>
      <vt:lpstr>Creating New Repository in GitHub:</vt:lpstr>
      <vt:lpstr>4. A new form will appear, type all the required details of the new repository in the  form and click on “Create Repository” Button. Then the new repository will be  created on GitHub.</vt:lpstr>
      <vt:lpstr>5. Newly created Repository will appear like this :</vt:lpstr>
      <vt:lpstr>PowerPoint Presentation</vt:lpstr>
      <vt:lpstr>2. If you’re a windows user click download for windows, else  click on mac build.</vt:lpstr>
      <vt:lpstr>3. Mac users should follow the given procedure:</vt:lpstr>
      <vt:lpstr>4. Click on click here to download.</vt:lpstr>
      <vt:lpstr>5. After the download is complete, open the downloaded file  and the following setup dialog box will appear.</vt:lpstr>
      <vt:lpstr>6. Keep clicking “next” until the following dialog box appears.  Now click ”install” and git would be installed. Clicking finish  would launch Git Bash.</vt:lpstr>
      <vt:lpstr>7. This is how the git bash looks like.</vt:lpstr>
      <vt:lpstr>What is Git Bash and why are we using ?</vt:lpstr>
      <vt:lpstr>PowerPoint Presentation</vt:lpstr>
      <vt:lpstr>PowerPoint Presentation</vt:lpstr>
      <vt:lpstr>Basic Commands: Clone</vt:lpstr>
      <vt:lpstr>PowerPoint Presentation</vt:lpstr>
      <vt:lpstr>Git Status</vt:lpstr>
      <vt:lpstr>Status of a file/Repo: “Untracked”: New files that git doesn't yet track.  “Modified”: Changed/Changes made in file.  “Staged”: Files ready to be committed.  “Unmodified”: Unchanged.</vt:lpstr>
      <vt:lpstr>Untracked Files/repo</vt:lpstr>
      <vt:lpstr>Unmodified</vt:lpstr>
      <vt:lpstr>Modified files</vt:lpstr>
      <vt:lpstr>Staged</vt:lpstr>
      <vt:lpstr>PowerPoint Presentation</vt:lpstr>
      <vt:lpstr>PowerPoint Presentation</vt:lpstr>
      <vt:lpstr>Git Status</vt:lpstr>
      <vt:lpstr>How Git Tracks:</vt:lpstr>
      <vt:lpstr> commit</vt:lpstr>
      <vt:lpstr>PowerPoint Presentation</vt:lpstr>
      <vt:lpstr>PowerPoint Presentation</vt:lpstr>
      <vt:lpstr>Push:</vt:lpstr>
      <vt:lpstr>PowerPoint Presentation</vt:lpstr>
      <vt:lpstr>How it tracks and history:</vt:lpstr>
      <vt:lpstr>What we have done till now:  Created a new repository on github  Cloned it to VS Code Made changes in repo and then added and committed.  Again pushed back that repo to github.</vt:lpstr>
      <vt:lpstr>Pull request: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Resolving Merge conflicts:</vt:lpstr>
      <vt:lpstr>PowerPoint Presentation</vt:lpstr>
      <vt:lpstr>Fork:</vt:lpstr>
      <vt:lpstr>PowerPoint Presentation</vt:lpstr>
      <vt:lpstr>PowerPoint Presentation</vt:lpstr>
      <vt:lpstr>PowerPoint Presentation</vt:lpstr>
      <vt:lpstr>PowerPoint Presentation</vt:lpstr>
      <vt:lpstr>PowerPoint Presentation</vt:lpstr>
      <vt:lpstr>Deleting Repo:</vt:lpstr>
      <vt:lpstr>PowerPoint Presentation</vt:lpstr>
      <vt:lpstr>PowerPoint Presentation</vt:lpstr>
      <vt:lpstr>PowerPoint Presentation</vt:lpstr>
      <vt:lpstr>PowerPoint Presentation</vt:lpstr>
      <vt:lpstr>How to upload files/folders/projects  on GitHub using GitBash?</vt:lpstr>
      <vt:lpstr>1. Open the folder which ha your project files. Then shift+right click  and a drop down menu would appear. Click on open with Git  Bash.</vt:lpstr>
      <vt:lpstr>2. In the terminal enter the command git status. Since the the repository is not  yet initialized, we use the git init command.</vt:lpstr>
      <vt:lpstr>3. Now you need to tell Git about your files by adding them to your  repository. Do this with git add filename. If you want to add all your files,  you can do git add .</vt:lpstr>
      <vt:lpstr>4. Now that you have added your files and made your changes, you need to  commit your changes so Git can track them. Type git commit -m "adding  files". -m lets you add the commit message in line.</vt:lpstr>
      <vt:lpstr>PowerPoint Presentation</vt:lpstr>
      <vt:lpstr>5. To push the changes to your Git repository hosted with GitHub. You do  this by telling Git to add a remote location, and you do that with this  command: git remote add origin https://github.com/yourusername/your-repo-  name.git</vt:lpstr>
      <vt:lpstr>6. Once you have done that, Git now knows about your remote repository. You can then  tell it to push (which is "upload") your committed files:</vt:lpstr>
      <vt:lpstr>You can check the pushed files/folders by visiting the repositories on your  GitHub account.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dc:creator>Kurnika bhawel</dc:creator>
  <cp:keywords>DAFus0SZqJQ,BAFmYLqbyHE</cp:keywords>
  <cp:lastModifiedBy>SAHIL SANGTANI</cp:lastModifiedBy>
  <cp:revision>65</cp:revision>
  <dcterms:created xsi:type="dcterms:W3CDTF">2024-01-15T17:26:56Z</dcterms:created>
  <dcterms:modified xsi:type="dcterms:W3CDTF">2024-01-24T06:19:35Z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2023-09-20T00:00:00Z</vt:filetime>
  </property>
  <property fmtid="{D5CDD505-2E9C-101B-9397-08002B2CF9AE}" pid="3" name="Creator">
    <vt:lpwstr>Canva</vt:lpwstr>
  </property>
  <property fmtid="{D5CDD505-2E9C-101B-9397-08002B2CF9AE}" pid="4" name="LastSaved">
    <vt:filetime>2024-01-15T00:00:00Z</vt:filetime>
  </property>
  <property fmtid="{D5CDD505-2E9C-101B-9397-08002B2CF9AE}" pid="5" name="MSIP_Label_defa4170-0d19-0005-0004-bc88714345d2_Enabled">
    <vt:lpwstr>true</vt:lpwstr>
  </property>
  <property fmtid="{D5CDD505-2E9C-101B-9397-08002B2CF9AE}" pid="6" name="MSIP_Label_defa4170-0d19-0005-0004-bc88714345d2_SetDate">
    <vt:lpwstr>2024-01-23T15:49:30Z</vt:lpwstr>
  </property>
  <property fmtid="{D5CDD505-2E9C-101B-9397-08002B2CF9AE}" pid="7" name="MSIP_Label_defa4170-0d19-0005-0004-bc88714345d2_Method">
    <vt:lpwstr>Standard</vt:lpwstr>
  </property>
  <property fmtid="{D5CDD505-2E9C-101B-9397-08002B2CF9AE}" pid="8" name="MSIP_Label_defa4170-0d19-0005-0004-bc88714345d2_Name">
    <vt:lpwstr>defa4170-0d19-0005-0004-bc88714345d2</vt:lpwstr>
  </property>
  <property fmtid="{D5CDD505-2E9C-101B-9397-08002B2CF9AE}" pid="9" name="MSIP_Label_defa4170-0d19-0005-0004-bc88714345d2_SiteId">
    <vt:lpwstr>d2e1062a-4737-428a-9b5b-19c37f5e2382</vt:lpwstr>
  </property>
  <property fmtid="{D5CDD505-2E9C-101B-9397-08002B2CF9AE}" pid="10" name="MSIP_Label_defa4170-0d19-0005-0004-bc88714345d2_ActionId">
    <vt:lpwstr>7ba2a65b-a773-48ad-9e3c-940ff7ab3b28</vt:lpwstr>
  </property>
  <property fmtid="{D5CDD505-2E9C-101B-9397-08002B2CF9AE}" pid="11" name="MSIP_Label_defa4170-0d19-0005-0004-bc88714345d2_ContentBits">
    <vt:lpwstr>0</vt:lpwstr>
  </property>
  <property fmtid="{D5CDD505-2E9C-101B-9397-08002B2CF9AE}" pid="12" name="ContentTypeId">
    <vt:lpwstr>0x010100EE5287CBA39AFF4EB8D75792CFFE0FE4</vt:lpwstr>
  </property>
</Properties>
</file>